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26"/>
  </p:notesMasterIdLst>
  <p:sldIdLst>
    <p:sldId id="413" r:id="rId5"/>
    <p:sldId id="417" r:id="rId6"/>
    <p:sldId id="429" r:id="rId7"/>
    <p:sldId id="281" r:id="rId8"/>
    <p:sldId id="289" r:id="rId9"/>
    <p:sldId id="461" r:id="rId10"/>
    <p:sldId id="462" r:id="rId11"/>
    <p:sldId id="471" r:id="rId12"/>
    <p:sldId id="463" r:id="rId13"/>
    <p:sldId id="464" r:id="rId14"/>
    <p:sldId id="472" r:id="rId15"/>
    <p:sldId id="465" r:id="rId16"/>
    <p:sldId id="473" r:id="rId17"/>
    <p:sldId id="466" r:id="rId18"/>
    <p:sldId id="469" r:id="rId19"/>
    <p:sldId id="474" r:id="rId20"/>
    <p:sldId id="475" r:id="rId21"/>
    <p:sldId id="467" r:id="rId22"/>
    <p:sldId id="476" r:id="rId23"/>
    <p:sldId id="468" r:id="rId24"/>
    <p:sldId id="4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3E44F-7A13-4264-85DB-3B8DF1678C3C}" v="119" dt="2024-10-08T17:13:10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2134" autoAdjust="0"/>
  </p:normalViewPr>
  <p:slideViewPr>
    <p:cSldViewPr snapToGrid="0">
      <p:cViewPr varScale="1">
        <p:scale>
          <a:sx n="44" d="100"/>
          <a:sy n="44" d="100"/>
        </p:scale>
        <p:origin x="91" y="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Shafer, Ethan H MAJ" userId="505e747c-87be-44c0-94c2-fc4c31a873c1" providerId="ADAL" clId="{6F7BCDAB-1392-4100-B7F3-62F864446860}"/>
    <pc:docChg chg="undo custSel addSld delSld modSld sldOrd">
      <pc:chgData name="Shafer, Ethan H MAJ" userId="505e747c-87be-44c0-94c2-fc4c31a873c1" providerId="ADAL" clId="{6F7BCDAB-1392-4100-B7F3-62F864446860}" dt="2024-07-19T08:47:48.604" v="1937" actId="15"/>
      <pc:docMkLst>
        <pc:docMk/>
      </pc:docMkLst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411056543" sldId="271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38795195" sldId="273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28783176" sldId="27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365439971" sldId="275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031067531" sldId="276"/>
        </pc:sldMkLst>
      </pc:sldChg>
      <pc:sldChg chg="add del">
        <pc:chgData name="Shafer, Ethan H MAJ" userId="505e747c-87be-44c0-94c2-fc4c31a873c1" providerId="ADAL" clId="{6F7BCDAB-1392-4100-B7F3-62F864446860}" dt="2024-07-19T04:46:24.507" v="165" actId="47"/>
        <pc:sldMkLst>
          <pc:docMk/>
          <pc:sldMk cId="3726141506" sldId="276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40617723" sldId="278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422525858" sldId="27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245083708" sldId="280"/>
        </pc:sldMkLst>
      </pc:sldChg>
      <pc:sldChg chg="modSp add del mod">
        <pc:chgData name="Shafer, Ethan H MAJ" userId="505e747c-87be-44c0-94c2-fc4c31a873c1" providerId="ADAL" clId="{6F7BCDAB-1392-4100-B7F3-62F864446860}" dt="2024-07-19T04:55:00.444" v="183" actId="47"/>
        <pc:sldMkLst>
          <pc:docMk/>
          <pc:sldMk cId="1499402153" sldId="281"/>
        </pc:sldMkLst>
        <pc:picChg chg="mod">
          <ac:chgData name="Shafer, Ethan H MAJ" userId="505e747c-87be-44c0-94c2-fc4c31a873c1" providerId="ADAL" clId="{6F7BCDAB-1392-4100-B7F3-62F864446860}" dt="2024-07-19T04:46:30.124" v="166" actId="1076"/>
          <ac:picMkLst>
            <pc:docMk/>
            <pc:sldMk cId="1499402153" sldId="281"/>
            <ac:picMk id="9" creationId="{464D3308-4B0D-46E5-AD45-B405611A2FBD}"/>
          </ac:picMkLst>
        </pc:picChg>
      </pc:sldChg>
      <pc:sldChg chg="addSp delSp modSp add del mod setBg modClrScheme delAnim modAnim chgLayout">
        <pc:chgData name="Shafer, Ethan H MAJ" userId="505e747c-87be-44c0-94c2-fc4c31a873c1" providerId="ADAL" clId="{6F7BCDAB-1392-4100-B7F3-62F864446860}" dt="2024-07-19T08:47:48.604" v="1937" actId="15"/>
        <pc:sldMkLst>
          <pc:docMk/>
          <pc:sldMk cId="640624208" sldId="282"/>
        </pc:sldMkLst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3" creationId="{717A4088-D649-C16C-9A2D-48BED7317F4B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8" creationId="{B9F391E8-E67C-6D14-E543-25ED0EDF37B0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0" creationId="{23D12CAB-4882-22A5-560E-58A446A6E51D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1" creationId="{0AF8A8C1-004C-33AC-747F-36FF63F4EC42}"/>
          </ac:spMkLst>
        </pc:spChg>
        <pc:spChg chg="add del mod ord">
          <ac:chgData name="Shafer, Ethan H MAJ" userId="505e747c-87be-44c0-94c2-fc4c31a873c1" providerId="ADAL" clId="{6F7BCDAB-1392-4100-B7F3-62F864446860}" dt="2024-07-19T08:45:05.260" v="1776"/>
          <ac:spMkLst>
            <pc:docMk/>
            <pc:sldMk cId="640624208" sldId="282"/>
            <ac:spMk id="12" creationId="{BE9481DF-857B-A8F2-ABCE-B6183C8A1B1B}"/>
          </ac:spMkLst>
        </pc:spChg>
        <pc:spChg chg="add del mod ord">
          <ac:chgData name="Shafer, Ethan H MAJ" userId="505e747c-87be-44c0-94c2-fc4c31a873c1" providerId="ADAL" clId="{6F7BCDAB-1392-4100-B7F3-62F864446860}" dt="2024-07-19T08:45:03.130" v="1774"/>
          <ac:spMkLst>
            <pc:docMk/>
            <pc:sldMk cId="640624208" sldId="282"/>
            <ac:spMk id="13" creationId="{424871E4-8457-EAA0-349C-533DA794A8C4}"/>
          </ac:spMkLst>
        </pc:spChg>
        <pc:spChg chg="add del">
          <ac:chgData name="Shafer, Ethan H MAJ" userId="505e747c-87be-44c0-94c2-fc4c31a873c1" providerId="ADAL" clId="{6F7BCDAB-1392-4100-B7F3-62F864446860}" dt="2024-07-19T08:45:39.440" v="1783" actId="22"/>
          <ac:spMkLst>
            <pc:docMk/>
            <pc:sldMk cId="640624208" sldId="282"/>
            <ac:spMk id="16" creationId="{FE107C6F-5EF5-DDDF-9E4F-396BD45801B5}"/>
          </ac:spMkLst>
        </pc:spChg>
        <pc:spChg chg="del">
          <ac:chgData name="Shafer, Ethan H MAJ" userId="505e747c-87be-44c0-94c2-fc4c31a873c1" providerId="ADAL" clId="{6F7BCDAB-1392-4100-B7F3-62F864446860}" dt="2024-07-19T04:45:37.485" v="160" actId="478"/>
          <ac:spMkLst>
            <pc:docMk/>
            <pc:sldMk cId="640624208" sldId="282"/>
            <ac:spMk id="23" creationId="{C5FA6B20-B0AA-435B-B4C1-7CE50343DDD1}"/>
          </ac:spMkLst>
        </pc:spChg>
        <pc:spChg chg="add mod">
          <ac:chgData name="Shafer, Ethan H MAJ" userId="505e747c-87be-44c0-94c2-fc4c31a873c1" providerId="ADAL" clId="{6F7BCDAB-1392-4100-B7F3-62F864446860}" dt="2024-07-19T08:47:48.604" v="1937" actId="15"/>
          <ac:spMkLst>
            <pc:docMk/>
            <pc:sldMk cId="640624208" sldId="282"/>
            <ac:spMk id="6150" creationId="{B4AA6015-6ECE-E86C-67FD-4B5ED9C34604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2" creationId="{0952772C-A193-46A8-8085-DF0DDE5FC05E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4" creationId="{0D28FA21-C404-4805-A601-DBEE83A8EA50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74" creationId="{6CB62799-E47D-468D-9290-FF49353DFACD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88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90" creationId="{0D28FA21-C404-4805-A601-DBEE83A8EA50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200" creationId="{6CB62799-E47D-468D-9290-FF49353DFACD}"/>
          </ac:spMkLst>
        </pc:s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53" creationId="{49FF32FF-44D7-4535-B99A-004DD008ADE3}"/>
          </ac:grpSpMkLst>
        </pc:gr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66" creationId="{015F2101-E757-4DE5-9263-90EE04B605B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79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92" creationId="{015F2101-E757-4DE5-9263-90EE04B605B3}"/>
          </ac:grpSpMkLst>
        </pc:grpChg>
        <pc:picChg chg="del">
          <ac:chgData name="Shafer, Ethan H MAJ" userId="505e747c-87be-44c0-94c2-fc4c31a873c1" providerId="ADAL" clId="{6F7BCDAB-1392-4100-B7F3-62F864446860}" dt="2024-07-19T08:44:56.119" v="1770" actId="478"/>
          <ac:picMkLst>
            <pc:docMk/>
            <pc:sldMk cId="640624208" sldId="282"/>
            <ac:picMk id="4" creationId="{D7ABC6CA-CE51-4B89-BF79-422A5A19965B}"/>
          </ac:picMkLst>
        </pc:picChg>
        <pc:picChg chg="del mod">
          <ac:chgData name="Shafer, Ethan H MAJ" userId="505e747c-87be-44c0-94c2-fc4c31a873c1" providerId="ADAL" clId="{6F7BCDAB-1392-4100-B7F3-62F864446860}" dt="2024-07-19T08:45:04.597" v="1775" actId="21"/>
          <ac:picMkLst>
            <pc:docMk/>
            <pc:sldMk cId="640624208" sldId="282"/>
            <ac:picMk id="9" creationId="{49CB1CA8-BED3-4D8D-8CE5-F6DB12CA41D3}"/>
          </ac:picMkLst>
        </pc:picChg>
        <pc:picChg chg="add mod">
          <ac:chgData name="Shafer, Ethan H MAJ" userId="505e747c-87be-44c0-94c2-fc4c31a873c1" providerId="ADAL" clId="{6F7BCDAB-1392-4100-B7F3-62F864446860}" dt="2024-07-19T08:45:54.233" v="1790" actId="1076"/>
          <ac:picMkLst>
            <pc:docMk/>
            <pc:sldMk cId="640624208" sldId="282"/>
            <ac:picMk id="14" creationId="{49CB1CA8-BED3-4D8D-8CE5-F6DB12CA41D3}"/>
          </ac:picMkLst>
        </pc:picChg>
        <pc:picChg chg="add del mod ord">
          <ac:chgData name="Shafer, Ethan H MAJ" userId="505e747c-87be-44c0-94c2-fc4c31a873c1" providerId="ADAL" clId="{6F7BCDAB-1392-4100-B7F3-62F864446860}" dt="2024-07-19T08:45:36.246" v="1781" actId="478"/>
          <ac:picMkLst>
            <pc:docMk/>
            <pc:sldMk cId="640624208" sldId="282"/>
            <ac:picMk id="6146" creationId="{C1238E7D-4DE8-E0CB-9779-E06CDDF57467}"/>
          </ac:picMkLst>
        </pc:picChg>
        <pc:picChg chg="add mod ord">
          <ac:chgData name="Shafer, Ethan H MAJ" userId="505e747c-87be-44c0-94c2-fc4c31a873c1" providerId="ADAL" clId="{6F7BCDAB-1392-4100-B7F3-62F864446860}" dt="2024-07-19T08:45:59.993" v="1792" actId="1076"/>
          <ac:picMkLst>
            <pc:docMk/>
            <pc:sldMk cId="640624208" sldId="282"/>
            <ac:picMk id="6148" creationId="{A6816E63-E310-3921-DD07-08BB56B28703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19T05:12:29.230" v="300"/>
        <pc:sldMkLst>
          <pc:docMk/>
          <pc:sldMk cId="594271351" sldId="284"/>
        </pc:sldMkLst>
        <pc:spChg chg="del">
          <ac:chgData name="Shafer, Ethan H MAJ" userId="505e747c-87be-44c0-94c2-fc4c31a873c1" providerId="ADAL" clId="{6F7BCDAB-1392-4100-B7F3-62F864446860}" dt="2024-07-19T04:45:08.260" v="120" actId="478"/>
          <ac:spMkLst>
            <pc:docMk/>
            <pc:sldMk cId="594271351" sldId="284"/>
            <ac:spMk id="27" creationId="{8BF5AD3D-A62F-427E-ABB2-1B40DCF35145}"/>
          </ac:spMkLst>
        </pc:sp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3" creationId="{DAD49D6F-B1C4-45C5-8019-C6DE1F88A6D5}"/>
          </ac:picMkLst>
        </pc:pic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5" creationId="{65B05688-697A-47CF-AE5E-2D2345256CB5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19T05:12:23.602" v="299"/>
        <pc:sldMkLst>
          <pc:docMk/>
          <pc:sldMk cId="552353823" sldId="285"/>
        </pc:sldMkLst>
        <pc:spChg chg="del">
          <ac:chgData name="Shafer, Ethan H MAJ" userId="505e747c-87be-44c0-94c2-fc4c31a873c1" providerId="ADAL" clId="{6F7BCDAB-1392-4100-B7F3-62F864446860}" dt="2024-07-19T04:45:21.481" v="157" actId="478"/>
          <ac:spMkLst>
            <pc:docMk/>
            <pc:sldMk cId="552353823" sldId="285"/>
            <ac:spMk id="23" creationId="{6F0D3977-C44D-4BEB-937C-96E16B289DA6}"/>
          </ac:spMkLst>
        </pc:spChg>
        <pc:picChg chg="mod">
          <ac:chgData name="Shafer, Ethan H MAJ" userId="505e747c-87be-44c0-94c2-fc4c31a873c1" providerId="ADAL" clId="{6F7BCDAB-1392-4100-B7F3-62F864446860}" dt="2024-07-19T04:45:30.357" v="159" actId="1076"/>
          <ac:picMkLst>
            <pc:docMk/>
            <pc:sldMk cId="552353823" sldId="285"/>
            <ac:picMk id="4" creationId="{3ED060A8-48D1-46D9-AD98-FF00EA371C5A}"/>
          </ac:picMkLst>
        </pc:picChg>
        <pc:picChg chg="mod">
          <ac:chgData name="Shafer, Ethan H MAJ" userId="505e747c-87be-44c0-94c2-fc4c31a873c1" providerId="ADAL" clId="{6F7BCDAB-1392-4100-B7F3-62F864446860}" dt="2024-07-19T04:45:25.545" v="158" actId="1076"/>
          <ac:picMkLst>
            <pc:docMk/>
            <pc:sldMk cId="552353823" sldId="285"/>
            <ac:picMk id="9" creationId="{535958C7-6D4F-4E3E-9ED5-1F0A84490908}"/>
          </ac:picMkLst>
        </pc:picChg>
      </pc:sldChg>
      <pc:sldChg chg="modSp add del mod">
        <pc:chgData name="Shafer, Ethan H MAJ" userId="505e747c-87be-44c0-94c2-fc4c31a873c1" providerId="ADAL" clId="{6F7BCDAB-1392-4100-B7F3-62F864446860}" dt="2024-07-19T04:55:00.444" v="183" actId="47"/>
        <pc:sldMkLst>
          <pc:docMk/>
          <pc:sldMk cId="1666821417" sldId="286"/>
        </pc:sldMkLst>
        <pc:spChg chg="mod">
          <ac:chgData name="Shafer, Ethan H MAJ" userId="505e747c-87be-44c0-94c2-fc4c31a873c1" providerId="ADAL" clId="{6F7BCDAB-1392-4100-B7F3-62F864446860}" dt="2024-07-19T04:44:50.950" v="119" actId="1036"/>
          <ac:spMkLst>
            <pc:docMk/>
            <pc:sldMk cId="1666821417" sldId="286"/>
            <ac:spMk id="10" creationId="{342CD8B6-7884-41B2-B6F8-85179CB32355}"/>
          </ac:spMkLst>
        </pc:spChg>
        <pc:picChg chg="mod">
          <ac:chgData name="Shafer, Ethan H MAJ" userId="505e747c-87be-44c0-94c2-fc4c31a873c1" providerId="ADAL" clId="{6F7BCDAB-1392-4100-B7F3-62F864446860}" dt="2024-07-19T04:44:46.898" v="98" actId="1076"/>
          <ac:picMkLst>
            <pc:docMk/>
            <pc:sldMk cId="1666821417" sldId="286"/>
            <ac:picMk id="3" creationId="{95A1C70B-A6E9-49E6-B18A-ADBEC8B208AA}"/>
          </ac:picMkLst>
        </pc:picChg>
      </pc:sldChg>
      <pc:sldChg chg="addSp delSp modSp add del mod setBg modClrScheme modAnim chgLayout">
        <pc:chgData name="Shafer, Ethan H MAJ" userId="505e747c-87be-44c0-94c2-fc4c31a873c1" providerId="ADAL" clId="{6F7BCDAB-1392-4100-B7F3-62F864446860}" dt="2024-07-19T08:47:24.168" v="1893" actId="20577"/>
        <pc:sldMkLst>
          <pc:docMk/>
          <pc:sldMk cId="3555650612" sldId="289"/>
        </pc:sldMkLst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2:56.210" v="1768"/>
          <ac:spMkLst>
            <pc:docMk/>
            <pc:sldMk cId="3555650612" sldId="289"/>
            <ac:spMk id="3" creationId="{E03BC27C-213E-173E-7415-A01BCBA3ADA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2:54.381" v="1766"/>
          <ac:spMkLst>
            <pc:docMk/>
            <pc:sldMk cId="3555650612" sldId="289"/>
            <ac:spMk id="8" creationId="{5D9B081D-611A-18FC-EF99-75EF0182EDA2}"/>
          </ac:spMkLst>
        </pc:spChg>
        <pc:spChg chg="add mod">
          <ac:chgData name="Shafer, Ethan H MAJ" userId="505e747c-87be-44c0-94c2-fc4c31a873c1" providerId="ADAL" clId="{6F7BCDAB-1392-4100-B7F3-62F864446860}" dt="2024-07-19T08:47:24.168" v="1893" actId="20577"/>
          <ac:spMkLst>
            <pc:docMk/>
            <pc:sldMk cId="3555650612" sldId="289"/>
            <ac:spMk id="14" creationId="{00C4C53C-3753-F2B1-0488-150E067CB1E6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6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8" creationId="{0D28FA21-C404-4805-A601-DBEE83A8EA50}"/>
          </ac:spMkLst>
        </pc:spChg>
        <pc:spChg chg="del">
          <ac:chgData name="Shafer, Ethan H MAJ" userId="505e747c-87be-44c0-94c2-fc4c31a873c1" providerId="ADAL" clId="{6F7BCDAB-1392-4100-B7F3-62F864446860}" dt="2024-07-19T04:45:59.145" v="162" actId="478"/>
          <ac:spMkLst>
            <pc:docMk/>
            <pc:sldMk cId="3555650612" sldId="289"/>
            <ac:spMk id="33" creationId="{F07934AB-822C-4CDD-816F-0F15BE3A5A78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38" creationId="{6CB62799-E47D-468D-9290-FF49353DFACD}"/>
          </ac:spMkLst>
        </pc:s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17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30" creationId="{015F2101-E757-4DE5-9263-90EE04B605B3}"/>
          </ac:grpSpMkLst>
        </pc:grpChg>
        <pc:picChg chg="del mod">
          <ac:chgData name="Shafer, Ethan H MAJ" userId="505e747c-87be-44c0-94c2-fc4c31a873c1" providerId="ADAL" clId="{6F7BCDAB-1392-4100-B7F3-62F864446860}" dt="2024-07-19T08:42:42.844" v="1761" actId="478"/>
          <ac:picMkLst>
            <pc:docMk/>
            <pc:sldMk cId="3555650612" sldId="289"/>
            <ac:picMk id="4" creationId="{0DC97275-8B2D-4BDC-AAB0-9C919CD0FF0A}"/>
          </ac:picMkLst>
        </pc:picChg>
        <pc:picChg chg="add mod ord">
          <ac:chgData name="Shafer, Ethan H MAJ" userId="505e747c-87be-44c0-94c2-fc4c31a873c1" providerId="ADAL" clId="{6F7BCDAB-1392-4100-B7F3-62F864446860}" dt="2024-07-19T08:46:48.567" v="1795" actId="27614"/>
          <ac:picMkLst>
            <pc:docMk/>
            <pc:sldMk cId="3555650612" sldId="289"/>
            <ac:picMk id="9" creationId="{B94A2C60-A0E8-AD94-ACDD-F696C85CF43E}"/>
          </ac:picMkLst>
        </pc:picChg>
        <pc:picChg chg="add mod">
          <ac:chgData name="Shafer, Ethan H MAJ" userId="505e747c-87be-44c0-94c2-fc4c31a873c1" providerId="ADAL" clId="{6F7BCDAB-1392-4100-B7F3-62F864446860}" dt="2024-07-19T08:46:43.679" v="1793" actId="26606"/>
          <ac:picMkLst>
            <pc:docMk/>
            <pc:sldMk cId="3555650612" sldId="289"/>
            <ac:picMk id="10" creationId="{741E783B-DC28-45B0-A615-BEF5643CB478}"/>
          </ac:picMkLst>
        </pc:picChg>
        <pc:picChg chg="del mod">
          <ac:chgData name="Shafer, Ethan H MAJ" userId="505e747c-87be-44c0-94c2-fc4c31a873c1" providerId="ADAL" clId="{6F7BCDAB-1392-4100-B7F3-62F864446860}" dt="2024-07-19T08:42:55.413" v="1767" actId="21"/>
          <ac:picMkLst>
            <pc:docMk/>
            <pc:sldMk cId="3555650612" sldId="289"/>
            <ac:picMk id="35" creationId="{741E783B-DC28-45B0-A615-BEF5643CB478}"/>
          </ac:picMkLst>
        </pc:picChg>
        <pc:picChg chg="add del mod">
          <ac:chgData name="Shafer, Ethan H MAJ" userId="505e747c-87be-44c0-94c2-fc4c31a873c1" providerId="ADAL" clId="{6F7BCDAB-1392-4100-B7F3-62F864446860}" dt="2024-07-19T08:42:53.482" v="1765" actId="21"/>
          <ac:picMkLst>
            <pc:docMk/>
            <pc:sldMk cId="3555650612" sldId="289"/>
            <ac:picMk id="5122" creationId="{B94A2C60-A0E8-AD94-ACDD-F696C85CF43E}"/>
          </ac:picMkLst>
        </pc:picChg>
      </pc:sldChg>
      <pc:sldChg chg="modSp mod">
        <pc:chgData name="Shafer, Ethan H MAJ" userId="505e747c-87be-44c0-94c2-fc4c31a873c1" providerId="ADAL" clId="{6F7BCDAB-1392-4100-B7F3-62F864446860}" dt="2024-07-19T04:42:53.825" v="18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6F7BCDAB-1392-4100-B7F3-62F864446860}" dt="2024-07-19T04:42:53.825" v="18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6F7BCDAB-1392-4100-B7F3-62F864446860}" dt="2024-07-19T04:55:28.247" v="29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6F7BCDAB-1392-4100-B7F3-62F864446860}" dt="2024-07-19T04:55:28.247" v="29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add del mod">
        <pc:chgData name="Shafer, Ethan H MAJ" userId="505e747c-87be-44c0-94c2-fc4c31a873c1" providerId="ADAL" clId="{6F7BCDAB-1392-4100-B7F3-62F864446860}" dt="2024-07-19T04:55:00.444" v="183" actId="47"/>
        <pc:sldMkLst>
          <pc:docMk/>
          <pc:sldMk cId="628283176" sldId="457"/>
        </pc:sldMkLst>
        <pc:spChg chg="mod">
          <ac:chgData name="Shafer, Ethan H MAJ" userId="505e747c-87be-44c0-94c2-fc4c31a873c1" providerId="ADAL" clId="{6F7BCDAB-1392-4100-B7F3-62F864446860}" dt="2024-07-19T04:43:00.470" v="36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196615102" sldId="458"/>
        </pc:sldMkLst>
      </pc:sldChg>
      <pc:sldChg chg="modSp mod">
        <pc:chgData name="Shafer, Ethan H MAJ" userId="505e747c-87be-44c0-94c2-fc4c31a873c1" providerId="ADAL" clId="{6F7BCDAB-1392-4100-B7F3-62F864446860}" dt="2024-07-19T04:55:35.907" v="295" actId="20577"/>
        <pc:sldMkLst>
          <pc:docMk/>
          <pc:sldMk cId="1582048341" sldId="459"/>
        </pc:sldMkLst>
        <pc:spChg chg="mod">
          <ac:chgData name="Shafer, Ethan H MAJ" userId="505e747c-87be-44c0-94c2-fc4c31a873c1" providerId="ADAL" clId="{6F7BCDAB-1392-4100-B7F3-62F864446860}" dt="2024-07-19T04:55:35.907" v="295" actId="20577"/>
          <ac:spMkLst>
            <pc:docMk/>
            <pc:sldMk cId="1582048341" sldId="459"/>
            <ac:spMk id="8" creationId="{3FE31A85-98C7-3FA9-EF2C-84C30CC8E0AA}"/>
          </ac:spMkLst>
        </pc:sp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92352769" sldId="460"/>
        </pc:sldMkLst>
      </pc:sldChg>
      <pc:sldChg chg="modSp add del mod ord">
        <pc:chgData name="Shafer, Ethan H MAJ" userId="505e747c-87be-44c0-94c2-fc4c31a873c1" providerId="ADAL" clId="{6F7BCDAB-1392-4100-B7F3-62F864446860}" dt="2024-07-19T05:12:39.985" v="302"/>
        <pc:sldMkLst>
          <pc:docMk/>
          <pc:sldMk cId="3697397312" sldId="460"/>
        </pc:sldMkLst>
        <pc:picChg chg="mod">
          <ac:chgData name="Shafer, Ethan H MAJ" userId="505e747c-87be-44c0-94c2-fc4c31a873c1" providerId="ADAL" clId="{6F7BCDAB-1392-4100-B7F3-62F864446860}" dt="2024-07-19T04:44:40.475" v="97" actId="1036"/>
          <ac:picMkLst>
            <pc:docMk/>
            <pc:sldMk cId="3697397312" sldId="460"/>
            <ac:picMk id="9" creationId="{464D3308-4B0D-46E5-AD45-B405611A2FBD}"/>
          </ac:picMkLst>
        </pc:picChg>
      </pc:sldChg>
      <pc:sldChg chg="new del">
        <pc:chgData name="Shafer, Ethan H MAJ" userId="505e747c-87be-44c0-94c2-fc4c31a873c1" providerId="ADAL" clId="{6F7BCDAB-1392-4100-B7F3-62F864446860}" dt="2024-07-19T05:11:50.589" v="297" actId="680"/>
        <pc:sldMkLst>
          <pc:docMk/>
          <pc:sldMk cId="1121963751" sldId="461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19T07:50:55.994" v="424" actId="20577"/>
        <pc:sldMkLst>
          <pc:docMk/>
          <pc:sldMk cId="1739076380" sldId="461"/>
        </pc:sldMkLst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2" creationId="{00A137C5-E572-05DA-BA6D-204639E5EC0D}"/>
          </ac:spMkLst>
        </pc:spChg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3" creationId="{B2752CC7-5F7A-0336-01E5-1F4C788AE0B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4" creationId="{93D9D7DB-0D10-53E1-EA9E-C021FA8C030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5" creationId="{AF7B3018-E5F3-14FE-B981-3F26A99F4F94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6" creationId="{288C3868-3B60-919D-78E0-3FB71FC34A1F}"/>
          </ac:spMkLst>
        </pc:spChg>
        <pc:spChg chg="add mod ord">
          <ac:chgData name="Shafer, Ethan H MAJ" userId="505e747c-87be-44c0-94c2-fc4c31a873c1" providerId="ADAL" clId="{6F7BCDAB-1392-4100-B7F3-62F864446860}" dt="2024-07-19T06:05:03.193" v="343" actId="20577"/>
          <ac:spMkLst>
            <pc:docMk/>
            <pc:sldMk cId="1739076380" sldId="461"/>
            <ac:spMk id="7" creationId="{1E03D4AA-02A2-D7AA-709A-927461B0F86E}"/>
          </ac:spMkLst>
        </pc:spChg>
        <pc:spChg chg="add mod ord">
          <ac:chgData name="Shafer, Ethan H MAJ" userId="505e747c-87be-44c0-94c2-fc4c31a873c1" providerId="ADAL" clId="{6F7BCDAB-1392-4100-B7F3-62F864446860}" dt="2024-07-19T07:50:55.994" v="424" actId="20577"/>
          <ac:spMkLst>
            <pc:docMk/>
            <pc:sldMk cId="1739076380" sldId="461"/>
            <ac:spMk id="8" creationId="{3A50C8EB-1BA7-FFCF-4074-12476BF3836C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3127450728" sldId="461"/>
        </pc:sldMkLst>
      </pc:sldChg>
      <pc:sldChg chg="addSp delSp modSp new mod modAnim modNotesTx">
        <pc:chgData name="Shafer, Ethan H MAJ" userId="505e747c-87be-44c0-94c2-fc4c31a873c1" providerId="ADAL" clId="{6F7BCDAB-1392-4100-B7F3-62F864446860}" dt="2024-07-19T08:01:29.396" v="879"/>
        <pc:sldMkLst>
          <pc:docMk/>
          <pc:sldMk cId="1917809601" sldId="462"/>
        </pc:sldMkLst>
        <pc:spChg chg="mod">
          <ac:chgData name="Shafer, Ethan H MAJ" userId="505e747c-87be-44c0-94c2-fc4c31a873c1" providerId="ADAL" clId="{6F7BCDAB-1392-4100-B7F3-62F864446860}" dt="2024-07-19T07:56:03.650" v="639" actId="20577"/>
          <ac:spMkLst>
            <pc:docMk/>
            <pc:sldMk cId="1917809601" sldId="462"/>
            <ac:spMk id="2" creationId="{7780F451-BA6D-7D65-D7EA-266F9ABB03CF}"/>
          </ac:spMkLst>
        </pc:spChg>
        <pc:spChg chg="add del">
          <ac:chgData name="Shafer, Ethan H MAJ" userId="505e747c-87be-44c0-94c2-fc4c31a873c1" providerId="ADAL" clId="{6F7BCDAB-1392-4100-B7F3-62F864446860}" dt="2024-07-19T07:55:11.897" v="487"/>
          <ac:spMkLst>
            <pc:docMk/>
            <pc:sldMk cId="1917809601" sldId="462"/>
            <ac:spMk id="3" creationId="{DDAC41C2-2B1C-4179-339E-8EFD725EBFF6}"/>
          </ac:spMkLst>
        </pc:spChg>
        <pc:graphicFrameChg chg="add mod">
          <ac:chgData name="Shafer, Ethan H MAJ" userId="505e747c-87be-44c0-94c2-fc4c31a873c1" providerId="ADAL" clId="{6F7BCDAB-1392-4100-B7F3-62F864446860}" dt="2024-07-19T07:54:55.723" v="480"/>
          <ac:graphicFrameMkLst>
            <pc:docMk/>
            <pc:sldMk cId="1917809601" sldId="462"/>
            <ac:graphicFrameMk id="7" creationId="{C081899A-74FF-2EC6-C999-A85CE8BD6D5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01.935" v="484"/>
          <ac:graphicFrameMkLst>
            <pc:docMk/>
            <pc:sldMk cId="1917809601" sldId="462"/>
            <ac:graphicFrameMk id="8" creationId="{59CBD240-EF15-1E2E-6C67-73BA3DE9646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11.827" v="486"/>
          <ac:graphicFrameMkLst>
            <pc:docMk/>
            <pc:sldMk cId="1917809601" sldId="462"/>
            <ac:graphicFrameMk id="9" creationId="{0799BDDB-20C3-1721-EA0A-4C2079264D58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5:20.865" v="490" actId="1076"/>
          <ac:graphicFrameMkLst>
            <pc:docMk/>
            <pc:sldMk cId="1917809601" sldId="462"/>
            <ac:graphicFrameMk id="10" creationId="{1035B02E-A5EA-A74F-0BE0-DCCD7951DFA9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7:00.388" v="641"/>
          <ac:graphicFrameMkLst>
            <pc:docMk/>
            <pc:sldMk cId="1917809601" sldId="462"/>
            <ac:graphicFrameMk id="11" creationId="{318AAF49-09A3-4591-783E-BB952ECA715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9:49.433" v="799" actId="1038"/>
          <ac:graphicFrameMkLst>
            <pc:docMk/>
            <pc:sldMk cId="1917809601" sldId="462"/>
            <ac:graphicFrameMk id="12" creationId="{C0ABAF60-CBB4-1A56-12A7-0ABBF3C12DDB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8:00:39.233" v="800"/>
          <ac:graphicFrameMkLst>
            <pc:docMk/>
            <pc:sldMk cId="1917809601" sldId="462"/>
            <ac:graphicFrameMk id="13" creationId="{98A04991-6F87-DF83-B999-6AAB423DE7B7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8:00:48.335" v="803" actId="14100"/>
          <ac:graphicFrameMkLst>
            <pc:docMk/>
            <pc:sldMk cId="1917809601" sldId="462"/>
            <ac:graphicFrameMk id="14" creationId="{8B4964B8-DC05-DAEE-DB2D-A745767DA2A7}"/>
          </ac:graphicFrameMkLst>
        </pc:graphicFrame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1597583" sldId="462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37718192" sldId="463"/>
        </pc:sldMkLst>
      </pc:sldChg>
      <pc:sldChg chg="addSp delSp modSp new mod modAnim modNotesTx">
        <pc:chgData name="Shafer, Ethan H MAJ" userId="505e747c-87be-44c0-94c2-fc4c31a873c1" providerId="ADAL" clId="{6F7BCDAB-1392-4100-B7F3-62F864446860}" dt="2024-07-19T08:12:49.951" v="1451" actId="114"/>
        <pc:sldMkLst>
          <pc:docMk/>
          <pc:sldMk cId="1711303595" sldId="463"/>
        </pc:sldMkLst>
        <pc:spChg chg="mod">
          <ac:chgData name="Shafer, Ethan H MAJ" userId="505e747c-87be-44c0-94c2-fc4c31a873c1" providerId="ADAL" clId="{6F7BCDAB-1392-4100-B7F3-62F864446860}" dt="2024-07-19T07:51:20.957" v="478" actId="20577"/>
          <ac:spMkLst>
            <pc:docMk/>
            <pc:sldMk cId="1711303595" sldId="463"/>
            <ac:spMk id="2" creationId="{6097F26D-C1C4-B4E8-044B-7DFA5800ACC1}"/>
          </ac:spMkLst>
        </pc:spChg>
        <pc:spChg chg="add del">
          <ac:chgData name="Shafer, Ethan H MAJ" userId="505e747c-87be-44c0-94c2-fc4c31a873c1" providerId="ADAL" clId="{6F7BCDAB-1392-4100-B7F3-62F864446860}" dt="2024-07-19T08:05:51.518" v="943"/>
          <ac:spMkLst>
            <pc:docMk/>
            <pc:sldMk cId="1711303595" sldId="463"/>
            <ac:spMk id="3" creationId="{84C600B3-6BED-12E1-7819-5D3BAEECF237}"/>
          </ac:spMkLst>
        </pc:spChg>
        <pc:spChg chg="add mod">
          <ac:chgData name="Shafer, Ethan H MAJ" userId="505e747c-87be-44c0-94c2-fc4c31a873c1" providerId="ADAL" clId="{6F7BCDAB-1392-4100-B7F3-62F864446860}" dt="2024-07-19T08:05:51.509" v="942"/>
          <ac:spMkLst>
            <pc:docMk/>
            <pc:sldMk cId="1711303595" sldId="463"/>
            <ac:spMk id="9" creationId="{6FADC1D4-A2A4-9D5F-CA8D-BF02F7B186CC}"/>
          </ac:spMkLst>
        </pc:spChg>
        <pc:spChg chg="add mod">
          <ac:chgData name="Shafer, Ethan H MAJ" userId="505e747c-87be-44c0-94c2-fc4c31a873c1" providerId="ADAL" clId="{6F7BCDAB-1392-4100-B7F3-62F864446860}" dt="2024-07-19T08:12:49.951" v="1451" actId="114"/>
          <ac:spMkLst>
            <pc:docMk/>
            <pc:sldMk cId="1711303595" sldId="463"/>
            <ac:spMk id="10" creationId="{904EA52F-820A-2686-6FB0-DB584F4834BE}"/>
          </ac:spMkLst>
        </pc:spChg>
        <pc:picChg chg="add del mod ord">
          <ac:chgData name="Shafer, Ethan H MAJ" userId="505e747c-87be-44c0-94c2-fc4c31a873c1" providerId="ADAL" clId="{6F7BCDAB-1392-4100-B7F3-62F864446860}" dt="2024-07-19T08:05:42.785" v="940" actId="22"/>
          <ac:picMkLst>
            <pc:docMk/>
            <pc:sldMk cId="1711303595" sldId="463"/>
            <ac:picMk id="8" creationId="{DBF24B62-468D-378D-69BC-304DD50B1541}"/>
          </ac:picMkLst>
        </pc:picChg>
      </pc:sldChg>
      <pc:sldChg chg="addSp delSp modSp new mod ord setBg modNotesTx">
        <pc:chgData name="Shafer, Ethan H MAJ" userId="505e747c-87be-44c0-94c2-fc4c31a873c1" providerId="ADAL" clId="{6F7BCDAB-1392-4100-B7F3-62F864446860}" dt="2024-07-19T08:23:57.467" v="1737" actId="114"/>
        <pc:sldMkLst>
          <pc:docMk/>
          <pc:sldMk cId="3428637591" sldId="464"/>
        </pc:sldMkLst>
        <pc:spChg chg="mod">
          <ac:chgData name="Shafer, Ethan H MAJ" userId="505e747c-87be-44c0-94c2-fc4c31a873c1" providerId="ADAL" clId="{6F7BCDAB-1392-4100-B7F3-62F864446860}" dt="2024-07-19T08:03:47.049" v="938" actId="20577"/>
          <ac:spMkLst>
            <pc:docMk/>
            <pc:sldMk cId="3428637591" sldId="464"/>
            <ac:spMk id="2" creationId="{E18179CB-129A-881D-BDD3-073D253D19F9}"/>
          </ac:spMkLst>
        </pc:spChg>
        <pc:spChg chg="del">
          <ac:chgData name="Shafer, Ethan H MAJ" userId="505e747c-87be-44c0-94c2-fc4c31a873c1" providerId="ADAL" clId="{6F7BCDAB-1392-4100-B7F3-62F864446860}" dt="2024-07-19T08:03:13.633" v="881"/>
          <ac:spMkLst>
            <pc:docMk/>
            <pc:sldMk cId="3428637591" sldId="464"/>
            <ac:spMk id="3" creationId="{DDFEC837-FE17-A6C5-D40F-D02C928EC6D3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4" creationId="{4888A3A6-B1F8-9BDF-E72A-C285ED6BE89B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5" creationId="{0FF2846E-9A9B-F460-60D9-A350315EBCDD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6" creationId="{D62A9EE6-D163-6524-B21F-3964E3620B1B}"/>
          </ac:spMkLst>
        </pc:spChg>
        <pc:spChg chg="add del mod">
          <ac:chgData name="Shafer, Ethan H MAJ" userId="505e747c-87be-44c0-94c2-fc4c31a873c1" providerId="ADAL" clId="{6F7BCDAB-1392-4100-B7F3-62F864446860}" dt="2024-07-19T08:03:14.997" v="882"/>
          <ac:spMkLst>
            <pc:docMk/>
            <pc:sldMk cId="3428637591" sldId="464"/>
            <ac:spMk id="7" creationId="{D5456297-9A0F-A098-A957-EA34A6C0E7A8}"/>
          </ac:spMkLst>
        </pc:spChg>
        <pc:spChg chg="add del mod">
          <ac:chgData name="Shafer, Ethan H MAJ" userId="505e747c-87be-44c0-94c2-fc4c31a873c1" providerId="ADAL" clId="{6F7BCDAB-1392-4100-B7F3-62F864446860}" dt="2024-07-19T08:03:21.413" v="883"/>
          <ac:spMkLst>
            <pc:docMk/>
            <pc:sldMk cId="3428637591" sldId="464"/>
            <ac:spMk id="8" creationId="{90A71F04-BA2F-FB45-72F6-7A4F134C5AA0}"/>
          </ac:spMkLst>
        </pc:spChg>
        <pc:spChg chg="add del mod">
          <ac:chgData name="Shafer, Ethan H MAJ" userId="505e747c-87be-44c0-94c2-fc4c31a873c1" providerId="ADAL" clId="{6F7BCDAB-1392-4100-B7F3-62F864446860}" dt="2024-07-19T08:03:28.802" v="884" actId="22"/>
          <ac:spMkLst>
            <pc:docMk/>
            <pc:sldMk cId="3428637591" sldId="464"/>
            <ac:spMk id="9" creationId="{A0C6CE55-5E20-91A5-3316-25699E10366F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15" creationId="{A086FBB1-32EC-D54C-8D54-B6CA5F964B2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6" creationId="{C43A114B-CAF8-402E-A898-DEE2C2022EBD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8" creationId="{64E68BB1-DCF6-49AB-8FF1-7E68DCBCD111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0" creationId="{DA9B8539-604B-420E-BA1B-0A2E64CD7C7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2" creationId="{7236CAA2-54C3-4136-B0CC-6837B14D8143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4" creationId="{40F86E67-9E86-453F-92BC-648189829C2F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6" creationId="{F73C5439-21D4-46F3-9CF4-FF1CE786FF15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28" creationId="{C4EF29AB-620C-4783-9B23-EACEB54D7836}"/>
          </ac:spMkLst>
        </pc:spChg>
        <pc:grpChg chg="add">
          <ac:chgData name="Shafer, Ethan H MAJ" userId="505e747c-87be-44c0-94c2-fc4c31a873c1" providerId="ADAL" clId="{6F7BCDAB-1392-4100-B7F3-62F864446860}" dt="2024-07-19T08:03:35.318" v="888" actId="26606"/>
          <ac:grpSpMkLst>
            <pc:docMk/>
            <pc:sldMk cId="3428637591" sldId="464"/>
            <ac:grpSpMk id="29" creationId="{A2FC4F8C-DCFB-41A7-9587-B6E49A20404A}"/>
          </ac:grpSpMkLst>
        </pc:grpChg>
        <pc:picChg chg="add mod ord">
          <ac:chgData name="Shafer, Ethan H MAJ" userId="505e747c-87be-44c0-94c2-fc4c31a873c1" providerId="ADAL" clId="{6F7BCDAB-1392-4100-B7F3-62F864446860}" dt="2024-07-19T08:03:35.318" v="888" actId="26606"/>
          <ac:picMkLst>
            <pc:docMk/>
            <pc:sldMk cId="3428637591" sldId="464"/>
            <ac:picMk id="11" creationId="{275F551F-7A6D-8B19-70C0-7C657212B0E2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069232263" sldId="46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9602511" sldId="465"/>
        </pc:sldMkLst>
      </pc:sldChg>
      <pc:sldChg chg="modSp new mod">
        <pc:chgData name="Shafer, Ethan H MAJ" userId="505e747c-87be-44c0-94c2-fc4c31a873c1" providerId="ADAL" clId="{6F7BCDAB-1392-4100-B7F3-62F864446860}" dt="2024-07-19T08:12:40.828" v="1450" actId="20577"/>
        <pc:sldMkLst>
          <pc:docMk/>
          <pc:sldMk cId="3756265059" sldId="465"/>
        </pc:sldMkLst>
        <pc:spChg chg="mod">
          <ac:chgData name="Shafer, Ethan H MAJ" userId="505e747c-87be-44c0-94c2-fc4c31a873c1" providerId="ADAL" clId="{6F7BCDAB-1392-4100-B7F3-62F864446860}" dt="2024-07-19T08:07:42.134" v="1026" actId="20577"/>
          <ac:spMkLst>
            <pc:docMk/>
            <pc:sldMk cId="3756265059" sldId="465"/>
            <ac:spMk id="2" creationId="{663C6B9C-074F-34F9-2C62-601A1A2E17F0}"/>
          </ac:spMkLst>
        </pc:spChg>
        <pc:spChg chg="mod">
          <ac:chgData name="Shafer, Ethan H MAJ" userId="505e747c-87be-44c0-94c2-fc4c31a873c1" providerId="ADAL" clId="{6F7BCDAB-1392-4100-B7F3-62F864446860}" dt="2024-07-19T08:12:40.828" v="1450" actId="20577"/>
          <ac:spMkLst>
            <pc:docMk/>
            <pc:sldMk cId="3756265059" sldId="465"/>
            <ac:spMk id="3" creationId="{BDF70CF3-B562-FBB0-144F-7016501BF2E9}"/>
          </ac:spMkLst>
        </pc:spChg>
      </pc:sldChg>
      <pc:sldChg chg="addSp delSp modSp new mod modClrScheme chgLayout modNotesTx">
        <pc:chgData name="Shafer, Ethan H MAJ" userId="505e747c-87be-44c0-94c2-fc4c31a873c1" providerId="ADAL" clId="{6F7BCDAB-1392-4100-B7F3-62F864446860}" dt="2024-07-19T08:19:02.660" v="1615" actId="20577"/>
        <pc:sldMkLst>
          <pc:docMk/>
          <pc:sldMk cId="2248326016" sldId="466"/>
        </pc:sldMkLst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2" creationId="{9D85DADF-97B6-A0B0-8B4A-FD450A92A1C0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3" creationId="{5586C99A-7470-7AC3-07E4-1393DFF86BC9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4" creationId="{1FCE7859-B0F1-97AA-3452-F6EEB9172DCC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5" creationId="{F6470999-80EE-62DE-D8CE-05EF26947744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6" creationId="{588EF0AE-B0F2-776F-DA52-FDDCAAE754D6}"/>
          </ac:spMkLst>
        </pc:spChg>
        <pc:spChg chg="add del mod ord">
          <ac:chgData name="Shafer, Ethan H MAJ" userId="505e747c-87be-44c0-94c2-fc4c31a873c1" providerId="ADAL" clId="{6F7BCDAB-1392-4100-B7F3-62F864446860}" dt="2024-07-19T08:18:49.754" v="1592" actId="22"/>
          <ac:spMkLst>
            <pc:docMk/>
            <pc:sldMk cId="2248326016" sldId="466"/>
            <ac:spMk id="7" creationId="{432CEB37-95D9-7039-9F38-12A0F9F03DA7}"/>
          </ac:spMkLst>
        </pc:spChg>
        <pc:picChg chg="add mod ord">
          <ac:chgData name="Shafer, Ethan H MAJ" userId="505e747c-87be-44c0-94c2-fc4c31a873c1" providerId="ADAL" clId="{6F7BCDAB-1392-4100-B7F3-62F864446860}" dt="2024-07-19T08:18:57.170" v="1595" actId="1076"/>
          <ac:picMkLst>
            <pc:docMk/>
            <pc:sldMk cId="2248326016" sldId="466"/>
            <ac:picMk id="9" creationId="{57264E91-BFBC-7C4E-3C81-893C5DE7B3DC}"/>
          </ac:picMkLst>
        </pc:picChg>
      </pc:sldChg>
      <pc:sldChg chg="addSp delSp modSp new mod setBg modClrScheme chgLayout">
        <pc:chgData name="Shafer, Ethan H MAJ" userId="505e747c-87be-44c0-94c2-fc4c31a873c1" providerId="ADAL" clId="{6F7BCDAB-1392-4100-B7F3-62F864446860}" dt="2024-07-19T08:34:45.717" v="1760" actId="26606"/>
        <pc:sldMkLst>
          <pc:docMk/>
          <pc:sldMk cId="2218854171" sldId="467"/>
        </pc:sldMkLst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2" creationId="{9903D255-88F4-0E1F-E2F3-7CB7FB507CDA}"/>
          </ac:spMkLst>
        </pc:spChg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3" creationId="{2BBA182A-099E-B678-144D-0507D71FBE2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" creationId="{108BCDD4-1362-EFA4-523D-07810C5236DC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5" creationId="{D5243336-B4FC-0E54-5BA6-ABDA3B5E069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6" creationId="{92B0C813-54A6-088F-2C6D-AAA642BA4BE7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7" creationId="{3A1D1730-1467-87CE-3219-7E84F231FF6B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8" creationId="{DD88E9E0-627A-17E2-C4DF-0CA8A65F572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3" creationId="{C43A114B-CAF8-402E-A898-DEE2C2022EBD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5" creationId="{64E68BB1-DCF6-49AB-8FF1-7E68DCBCD111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7" creationId="{DA9B8539-604B-420E-BA1B-0A2E64CD7C72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9" creationId="{7236CAA2-54C3-4136-B0CC-6837B14D814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1" creationId="{40F86E67-9E86-453F-92BC-648189829C2F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3" creationId="{F73C5439-21D4-46F3-9CF4-FF1CE786FF15}"/>
          </ac:spMkLst>
        </pc:spChg>
        <pc:grpChg chg="add">
          <ac:chgData name="Shafer, Ethan H MAJ" userId="505e747c-87be-44c0-94c2-fc4c31a873c1" providerId="ADAL" clId="{6F7BCDAB-1392-4100-B7F3-62F864446860}" dt="2024-07-19T08:34:45.717" v="1760" actId="26606"/>
          <ac:grpSpMkLst>
            <pc:docMk/>
            <pc:sldMk cId="2218854171" sldId="467"/>
            <ac:grpSpMk id="4115" creationId="{227140B8-92FC-43F0-8CCA-F40052CE502D}"/>
          </ac:grpSpMkLst>
        </pc:grpChg>
        <pc:picChg chg="add mod">
          <ac:chgData name="Shafer, Ethan H MAJ" userId="505e747c-87be-44c0-94c2-fc4c31a873c1" providerId="ADAL" clId="{6F7BCDAB-1392-4100-B7F3-62F864446860}" dt="2024-07-19T08:34:45.717" v="1760" actId="26606"/>
          <ac:picMkLst>
            <pc:docMk/>
            <pc:sldMk cId="2218854171" sldId="467"/>
            <ac:picMk id="4098" creationId="{9BC639BF-D23E-B797-5F96-8209B8098605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144270320" sldId="467"/>
        </pc:sldMkLst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18695927" sldId="468"/>
        </pc:sldMkLst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487636109" sldId="470"/>
        </pc:sldMkLst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Shafer, Ethan H MAJ" userId="505e747c-87be-44c0-94c2-fc4c31a873c1" providerId="ADAL" clId="{44520CCB-E7BE-446C-8680-4061E63D33F5}"/>
    <pc:docChg chg="undo redo custSel addSld delSld modSld sldOrd">
      <pc:chgData name="Shafer, Ethan H MAJ" userId="505e747c-87be-44c0-94c2-fc4c31a873c1" providerId="ADAL" clId="{44520CCB-E7BE-446C-8680-4061E63D33F5}" dt="2024-07-17T06:28:14.194" v="2354" actId="20577"/>
      <pc:docMkLst>
        <pc:docMk/>
      </pc:docMkLst>
      <pc:sldChg chg="add">
        <pc:chgData name="Shafer, Ethan H MAJ" userId="505e747c-87be-44c0-94c2-fc4c31a873c1" providerId="ADAL" clId="{44520CCB-E7BE-446C-8680-4061E63D33F5}" dt="2024-07-17T02:51:48.704" v="26"/>
        <pc:sldMkLst>
          <pc:docMk/>
          <pc:sldMk cId="4243758166" sldId="269"/>
        </pc:sldMkLst>
      </pc:sldChg>
      <pc:sldChg chg="modSp add mod">
        <pc:chgData name="Shafer, Ethan H MAJ" userId="505e747c-87be-44c0-94c2-fc4c31a873c1" providerId="ADAL" clId="{44520CCB-E7BE-446C-8680-4061E63D33F5}" dt="2024-07-17T02:51:48.799" v="29" actId="27636"/>
        <pc:sldMkLst>
          <pc:docMk/>
          <pc:sldMk cId="367702812" sldId="270"/>
        </pc:sldMkLst>
        <pc:spChg chg="mod">
          <ac:chgData name="Shafer, Ethan H MAJ" userId="505e747c-87be-44c0-94c2-fc4c31a873c1" providerId="ADAL" clId="{44520CCB-E7BE-446C-8680-4061E63D33F5}" dt="2024-07-17T02:51:48.799" v="29" actId="27636"/>
          <ac:spMkLst>
            <pc:docMk/>
            <pc:sldMk cId="367702812" sldId="270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1:48.799" v="28" actId="27636"/>
          <ac:spMkLst>
            <pc:docMk/>
            <pc:sldMk cId="367702812" sldId="270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43.907" v="62" actId="20577"/>
        <pc:sldMkLst>
          <pc:docMk/>
          <pc:sldMk cId="1411056543" sldId="271"/>
        </pc:sldMkLst>
        <pc:spChg chg="mod">
          <ac:chgData name="Shafer, Ethan H MAJ" userId="505e747c-87be-44c0-94c2-fc4c31a873c1" providerId="ADAL" clId="{44520CCB-E7BE-446C-8680-4061E63D33F5}" dt="2024-07-17T02:52:43.907" v="62" actId="20577"/>
          <ac:spMkLst>
            <pc:docMk/>
            <pc:sldMk cId="1411056543" sldId="271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3:18:56.650" v="565" actId="20577"/>
        <pc:sldMkLst>
          <pc:docMk/>
          <pc:sldMk cId="438795195" sldId="273"/>
        </pc:sldMkLst>
        <pc:spChg chg="mod">
          <ac:chgData name="Shafer, Ethan H MAJ" userId="505e747c-87be-44c0-94c2-fc4c31a873c1" providerId="ADAL" clId="{44520CCB-E7BE-446C-8680-4061E63D33F5}" dt="2024-07-17T03:17:16.453" v="435" actId="20577"/>
          <ac:spMkLst>
            <pc:docMk/>
            <pc:sldMk cId="438795195" sldId="273"/>
            <ac:spMk id="2" creationId="{A6A1A371-EE09-46AD-AC4B-C77F6C7B9835}"/>
          </ac:spMkLst>
        </pc:spChg>
        <pc:spChg chg="mod">
          <ac:chgData name="Shafer, Ethan H MAJ" userId="505e747c-87be-44c0-94c2-fc4c31a873c1" providerId="ADAL" clId="{44520CCB-E7BE-446C-8680-4061E63D33F5}" dt="2024-07-17T03:18:14.447" v="483" actId="20577"/>
          <ac:spMkLst>
            <pc:docMk/>
            <pc:sldMk cId="438795195" sldId="273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3:18:56.650" v="565" actId="20577"/>
          <ac:spMkLst>
            <pc:docMk/>
            <pc:sldMk cId="438795195" sldId="273"/>
            <ac:spMk id="4" creationId="{944BB732-5B4E-4212-A3E8-2E931EF54678}"/>
          </ac:spMkLst>
        </pc:spChg>
      </pc:sldChg>
      <pc:sldChg chg="modSp add del mod">
        <pc:chgData name="Shafer, Ethan H MAJ" userId="505e747c-87be-44c0-94c2-fc4c31a873c1" providerId="ADAL" clId="{44520CCB-E7BE-446C-8680-4061E63D33F5}" dt="2024-07-17T03:16:56.873" v="422" actId="2696"/>
        <pc:sldMkLst>
          <pc:docMk/>
          <pc:sldMk cId="2492260466" sldId="273"/>
        </pc:sldMkLst>
        <pc:spChg chg="mod">
          <ac:chgData name="Shafer, Ethan H MAJ" userId="505e747c-87be-44c0-94c2-fc4c31a873c1" providerId="ADAL" clId="{44520CCB-E7BE-446C-8680-4061E63D33F5}" dt="2024-07-17T02:53:05.879" v="69" actId="20577"/>
          <ac:spMkLst>
            <pc:docMk/>
            <pc:sldMk cId="2492260466" sldId="273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59.082" v="67" actId="14100"/>
        <pc:sldMkLst>
          <pc:docMk/>
          <pc:sldMk cId="2428783176" sldId="274"/>
        </pc:sldMkLst>
        <pc:spChg chg="mod">
          <ac:chgData name="Shafer, Ethan H MAJ" userId="505e747c-87be-44c0-94c2-fc4c31a873c1" providerId="ADAL" clId="{44520CCB-E7BE-446C-8680-4061E63D33F5}" dt="2024-07-17T02:52:59.082" v="67" actId="14100"/>
          <ac:spMkLst>
            <pc:docMk/>
            <pc:sldMk cId="2428783176" sldId="274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14.099" v="73" actId="20577"/>
        <pc:sldMkLst>
          <pc:docMk/>
          <pc:sldMk cId="3365439971" sldId="275"/>
        </pc:sldMkLst>
        <pc:spChg chg="mod">
          <ac:chgData name="Shafer, Ethan H MAJ" userId="505e747c-87be-44c0-94c2-fc4c31a873c1" providerId="ADAL" clId="{44520CCB-E7BE-446C-8680-4061E63D33F5}" dt="2024-07-17T02:51:48.843" v="31" actId="27636"/>
          <ac:spMkLst>
            <pc:docMk/>
            <pc:sldMk cId="3365439971" sldId="275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3:14.099" v="73" actId="20577"/>
          <ac:spMkLst>
            <pc:docMk/>
            <pc:sldMk cId="3365439971" sldId="275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35.929" v="83" actId="20577"/>
        <pc:sldMkLst>
          <pc:docMk/>
          <pc:sldMk cId="1031067531" sldId="276"/>
        </pc:sldMkLst>
        <pc:spChg chg="mod">
          <ac:chgData name="Shafer, Ethan H MAJ" userId="505e747c-87be-44c0-94c2-fc4c31a873c1" providerId="ADAL" clId="{44520CCB-E7BE-446C-8680-4061E63D33F5}" dt="2024-07-17T02:53:35.929" v="83" actId="20577"/>
          <ac:spMkLst>
            <pc:docMk/>
            <pc:sldMk cId="1031067531" sldId="276"/>
            <ac:spMk id="4" creationId="{944BB732-5B4E-4212-A3E8-2E931EF54678}"/>
          </ac:spMkLst>
        </pc:spChg>
        <pc:graphicFrameChg chg="mod">
          <ac:chgData name="Shafer, Ethan H MAJ" userId="505e747c-87be-44c0-94c2-fc4c31a873c1" providerId="ADAL" clId="{44520CCB-E7BE-446C-8680-4061E63D33F5}" dt="2024-07-17T02:53:25.229" v="74" actId="1076"/>
          <ac:graphicFrameMkLst>
            <pc:docMk/>
            <pc:sldMk cId="1031067531" sldId="276"/>
            <ac:graphicFrameMk id="8" creationId="{145C2CF1-E968-46E1-857A-B8BBC31CEC94}"/>
          </ac:graphicFrameMkLst>
        </pc:graphicFrameChg>
      </pc:sldChg>
      <pc:sldChg chg="modSp add mod">
        <pc:chgData name="Shafer, Ethan H MAJ" userId="505e747c-87be-44c0-94c2-fc4c31a873c1" providerId="ADAL" clId="{44520CCB-E7BE-446C-8680-4061E63D33F5}" dt="2024-07-17T02:54:11.233" v="134" actId="27636"/>
        <pc:sldMkLst>
          <pc:docMk/>
          <pc:sldMk cId="2440617723" sldId="278"/>
        </pc:sldMkLst>
        <pc:spChg chg="mod">
          <ac:chgData name="Shafer, Ethan H MAJ" userId="505e747c-87be-44c0-94c2-fc4c31a873c1" providerId="ADAL" clId="{44520CCB-E7BE-446C-8680-4061E63D33F5}" dt="2024-07-17T02:54:11.233" v="134" actId="27636"/>
          <ac:spMkLst>
            <pc:docMk/>
            <pc:sldMk cId="2440617723" sldId="278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4:11.233" v="133" actId="27636"/>
          <ac:spMkLst>
            <pc:docMk/>
            <pc:sldMk cId="2440617723" sldId="278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25.769" v="139" actId="20577"/>
        <pc:sldMkLst>
          <pc:docMk/>
          <pc:sldMk cId="3422525858" sldId="279"/>
        </pc:sldMkLst>
        <pc:spChg chg="mod">
          <ac:chgData name="Shafer, Ethan H MAJ" userId="505e747c-87be-44c0-94c2-fc4c31a873c1" providerId="ADAL" clId="{44520CCB-E7BE-446C-8680-4061E63D33F5}" dt="2024-07-17T02:54:25.769" v="139" actId="20577"/>
          <ac:spMkLst>
            <pc:docMk/>
            <pc:sldMk cId="3422525858" sldId="279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37.924" v="144" actId="20577"/>
        <pc:sldMkLst>
          <pc:docMk/>
          <pc:sldMk cId="1245083708" sldId="280"/>
        </pc:sldMkLst>
        <pc:spChg chg="mod">
          <ac:chgData name="Shafer, Ethan H MAJ" userId="505e747c-87be-44c0-94c2-fc4c31a873c1" providerId="ADAL" clId="{44520CCB-E7BE-446C-8680-4061E63D33F5}" dt="2024-07-17T02:54:37.924" v="144" actId="20577"/>
          <ac:spMkLst>
            <pc:docMk/>
            <pc:sldMk cId="1245083708" sldId="280"/>
            <ac:spMk id="4" creationId="{944BB732-5B4E-4212-A3E8-2E931EF54678}"/>
          </ac:spMkLst>
        </pc:spChg>
      </pc:sldChg>
      <pc:sldChg chg="modSp mod">
        <pc:chgData name="Shafer, Ethan H MAJ" userId="505e747c-87be-44c0-94c2-fc4c31a873c1" providerId="ADAL" clId="{44520CCB-E7BE-446C-8680-4061E63D33F5}" dt="2024-07-17T02:51:58.522" v="5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4520CCB-E7BE-446C-8680-4061E63D33F5}" dt="2024-07-17T02:51:58.522" v="5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4520CCB-E7BE-446C-8680-4061E63D33F5}" dt="2024-07-17T02:51:32.749" v="0" actId="47"/>
        <pc:sldMkLst>
          <pc:docMk/>
          <pc:sldMk cId="2363768640" sldId="416"/>
        </pc:sldMkLst>
      </pc:sldChg>
      <pc:sldChg chg="modSp mod">
        <pc:chgData name="Shafer, Ethan H MAJ" userId="505e747c-87be-44c0-94c2-fc4c31a873c1" providerId="ADAL" clId="{44520CCB-E7BE-446C-8680-4061E63D33F5}" dt="2024-07-17T06:28:14.194" v="235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4520CCB-E7BE-446C-8680-4061E63D33F5}" dt="2024-07-17T06:28:14.194" v="235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44520CCB-E7BE-446C-8680-4061E63D33F5}" dt="2024-07-17T02:51:33.292" v="1" actId="47"/>
        <pc:sldMkLst>
          <pc:docMk/>
          <pc:sldMk cId="1470154629" sldId="455"/>
        </pc:sldMkLst>
      </pc:sldChg>
      <pc:sldChg chg="del">
        <pc:chgData name="Shafer, Ethan H MAJ" userId="505e747c-87be-44c0-94c2-fc4c31a873c1" providerId="ADAL" clId="{44520CCB-E7BE-446C-8680-4061E63D33F5}" dt="2024-07-17T02:51:34.009" v="2" actId="4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44520CCB-E7BE-446C-8680-4061E63D33F5}" dt="2024-07-17T02:51:40.859" v="23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44520CCB-E7BE-446C-8680-4061E63D33F5}" dt="2024-07-17T02:51:40.859" v="23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new del">
        <pc:chgData name="Shafer, Ethan H MAJ" userId="505e747c-87be-44c0-94c2-fc4c31a873c1" providerId="ADAL" clId="{44520CCB-E7BE-446C-8680-4061E63D33F5}" dt="2024-07-17T02:52:00.723" v="56" actId="47"/>
        <pc:sldMkLst>
          <pc:docMk/>
          <pc:sldMk cId="340979758" sldId="45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915294874" sldId="458"/>
        </pc:sldMkLst>
      </pc:sldChg>
      <pc:sldChg chg="addSp delSp modSp new mod ord modClrScheme chgLayout modNotesTx">
        <pc:chgData name="Shafer, Ethan H MAJ" userId="505e747c-87be-44c0-94c2-fc4c31a873c1" providerId="ADAL" clId="{44520CCB-E7BE-446C-8680-4061E63D33F5}" dt="2024-07-17T02:59:05.771" v="421" actId="20577"/>
        <pc:sldMkLst>
          <pc:docMk/>
          <pc:sldMk cId="4196615102" sldId="458"/>
        </pc:sldMkLst>
        <pc:spChg chg="mod ord">
          <ac:chgData name="Shafer, Ethan H MAJ" userId="505e747c-87be-44c0-94c2-fc4c31a873c1" providerId="ADAL" clId="{44520CCB-E7BE-446C-8680-4061E63D33F5}" dt="2024-07-17T02:59:02.179" v="400" actId="20577"/>
          <ac:spMkLst>
            <pc:docMk/>
            <pc:sldMk cId="4196615102" sldId="458"/>
            <ac:spMk id="2" creationId="{56A5B554-CF89-3447-6E53-C9B8F7F1BE6C}"/>
          </ac:spMkLst>
        </pc:spChg>
        <pc:spChg chg="del">
          <ac:chgData name="Shafer, Ethan H MAJ" userId="505e747c-87be-44c0-94c2-fc4c31a873c1" providerId="ADAL" clId="{44520CCB-E7BE-446C-8680-4061E63D33F5}" dt="2024-07-17T02:55:56.811" v="174" actId="22"/>
          <ac:spMkLst>
            <pc:docMk/>
            <pc:sldMk cId="4196615102" sldId="458"/>
            <ac:spMk id="3" creationId="{3A25618C-E544-2670-37CE-9530A739C578}"/>
          </ac:spMkLst>
        </pc:spChg>
        <pc:spChg chg="del mo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4" creationId="{9E161DD7-928C-B75A-5F00-B27F69E9BE65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5" creationId="{0E923F6E-1ACA-99E1-5A30-2DAADC2B633B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6" creationId="{D5DC39C9-ED53-2B6B-80F6-6FFF690ABD6F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7" creationId="{DE552DD7-37F1-F411-4F35-6BD91AEED9D6}"/>
          </ac:spMkLst>
        </pc:spChg>
        <pc:picChg chg="add mod ord">
          <ac:chgData name="Shafer, Ethan H MAJ" userId="505e747c-87be-44c0-94c2-fc4c31a873c1" providerId="ADAL" clId="{44520CCB-E7BE-446C-8680-4061E63D33F5}" dt="2024-07-17T02:58:56.249" v="394" actId="1076"/>
          <ac:picMkLst>
            <pc:docMk/>
            <pc:sldMk cId="4196615102" sldId="458"/>
            <ac:picMk id="9" creationId="{CA589A31-6640-5CD2-3DCC-489367EC6CFA}"/>
          </ac:picMkLst>
        </pc:picChg>
      </pc:sldChg>
      <pc:sldChg chg="addSp delSp modSp new mod modClrScheme chgLayout">
        <pc:chgData name="Shafer, Ethan H MAJ" userId="505e747c-87be-44c0-94c2-fc4c31a873c1" providerId="ADAL" clId="{44520CCB-E7BE-446C-8680-4061E63D33F5}" dt="2024-07-17T03:20:17.925" v="605" actId="20577"/>
        <pc:sldMkLst>
          <pc:docMk/>
          <pc:sldMk cId="1582048341" sldId="459"/>
        </pc:sldMkLst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2" creationId="{A50E1B19-F5F9-9841-78FD-EDD6039D965F}"/>
          </ac:spMkLst>
        </pc:spChg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3" creationId="{4F69190C-645D-985F-7E8B-D66F732C7F75}"/>
          </ac:spMkLst>
        </pc:spChg>
        <pc:spChg chg="del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4" creationId="{1F38C0CE-ECA7-DB6D-1DFB-DB4AB136F90D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5" creationId="{EB97D593-EBAA-FC90-0545-1F7503751136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6" creationId="{55389E49-8511-FFA8-D9D3-20CCBA45408E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7" creationId="{6F3F8CE3-1907-E871-4FC8-98064EAD4F43}"/>
          </ac:spMkLst>
        </pc:spChg>
        <pc:spChg chg="add mod ord">
          <ac:chgData name="Shafer, Ethan H MAJ" userId="505e747c-87be-44c0-94c2-fc4c31a873c1" providerId="ADAL" clId="{44520CCB-E7BE-446C-8680-4061E63D33F5}" dt="2024-07-17T03:20:17.925" v="605" actId="20577"/>
          <ac:spMkLst>
            <pc:docMk/>
            <pc:sldMk cId="1582048341" sldId="459"/>
            <ac:spMk id="8" creationId="{3FE31A85-98C7-3FA9-EF2C-84C30CC8E0AA}"/>
          </ac:spMkLst>
        </pc:spChg>
        <pc:spChg chg="add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9" creationId="{282AF2A9-CC46-05FE-7C63-5C05A8B49D30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832534049" sldId="459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27291333" sldId="460"/>
        </pc:sldMkLst>
      </pc:sldChg>
      <pc:sldChg chg="modSp new mod">
        <pc:chgData name="Shafer, Ethan H MAJ" userId="505e747c-87be-44c0-94c2-fc4c31a873c1" providerId="ADAL" clId="{44520CCB-E7BE-446C-8680-4061E63D33F5}" dt="2024-07-17T04:15:25.214" v="910" actId="20577"/>
        <pc:sldMkLst>
          <pc:docMk/>
          <pc:sldMk cId="792352769" sldId="460"/>
        </pc:sldMkLst>
        <pc:spChg chg="mod">
          <ac:chgData name="Shafer, Ethan H MAJ" userId="505e747c-87be-44c0-94c2-fc4c31a873c1" providerId="ADAL" clId="{44520CCB-E7BE-446C-8680-4061E63D33F5}" dt="2024-07-17T03:20:11.999" v="585" actId="20577"/>
          <ac:spMkLst>
            <pc:docMk/>
            <pc:sldMk cId="792352769" sldId="460"/>
            <ac:spMk id="2" creationId="{51AE82BA-9FFB-29FB-E2A4-B435E641718B}"/>
          </ac:spMkLst>
        </pc:spChg>
        <pc:spChg chg="mod">
          <ac:chgData name="Shafer, Ethan H MAJ" userId="505e747c-87be-44c0-94c2-fc4c31a873c1" providerId="ADAL" clId="{44520CCB-E7BE-446C-8680-4061E63D33F5}" dt="2024-07-17T04:15:25.214" v="910" actId="20577"/>
          <ac:spMkLst>
            <pc:docMk/>
            <pc:sldMk cId="792352769" sldId="460"/>
            <ac:spMk id="3" creationId="{57018CF8-58EA-732D-CCA9-530196D5F6FB}"/>
          </ac:spMkLst>
        </pc:spChg>
        <pc:spChg chg="mod">
          <ac:chgData name="Shafer, Ethan H MAJ" userId="505e747c-87be-44c0-94c2-fc4c31a873c1" providerId="ADAL" clId="{44520CCB-E7BE-446C-8680-4061E63D33F5}" dt="2024-07-17T03:20:47.927" v="651" actId="20577"/>
          <ac:spMkLst>
            <pc:docMk/>
            <pc:sldMk cId="792352769" sldId="460"/>
            <ac:spMk id="4" creationId="{542405E5-F2A0-633E-58BD-50A199F8A0CD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018780205" sldId="461"/>
        </pc:sldMkLst>
      </pc:sldChg>
      <pc:sldChg chg="addSp delSp modSp new mod setBg modClrScheme chgLayout">
        <pc:chgData name="Shafer, Ethan H MAJ" userId="505e747c-87be-44c0-94c2-fc4c31a873c1" providerId="ADAL" clId="{44520CCB-E7BE-446C-8680-4061E63D33F5}" dt="2024-07-17T05:14:00.207" v="1913" actId="242"/>
        <pc:sldMkLst>
          <pc:docMk/>
          <pc:sldMk cId="3127450728" sldId="461"/>
        </pc:sldMkLst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2" creationId="{4A6003CB-AAC5-3E87-C72B-EF08C22B9136}"/>
          </ac:spMkLst>
        </pc:spChg>
        <pc:spChg chg="add mod ord">
          <ac:chgData name="Shafer, Ethan H MAJ" userId="505e747c-87be-44c0-94c2-fc4c31a873c1" providerId="ADAL" clId="{44520CCB-E7BE-446C-8680-4061E63D33F5}" dt="2024-07-17T05:14:00.207" v="1913" actId="242"/>
          <ac:spMkLst>
            <pc:docMk/>
            <pc:sldMk cId="3127450728" sldId="461"/>
            <ac:spMk id="2" creationId="{C1AC396D-9994-109A-6230-F2E959421FFB}"/>
          </ac:spMkLst>
        </pc:spChg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3" creationId="{13BA1ACA-2751-1D5D-B371-DAF3E749D0D2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4" creationId="{897FAC3A-7535-A379-72B2-582759D62178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5" creationId="{311A7B28-DF46-6383-26E5-D7C84CD0D88C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6" creationId="{F66AFB93-5391-CC3E-EE62-9B45A78F8D32}"/>
          </ac:spMkLst>
        </pc:spChg>
        <pc:spChg chg="add 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7" creationId="{BD3072EB-9F89-A853-CACB-434C7136B610}"/>
          </ac:spMkLst>
        </pc:spChg>
        <pc:spChg chg="add del mod ord">
          <ac:chgData name="Shafer, Ethan H MAJ" userId="505e747c-87be-44c0-94c2-fc4c31a873c1" providerId="ADAL" clId="{44520CCB-E7BE-446C-8680-4061E63D33F5}" dt="2024-07-17T05:13:36.028" v="1905" actId="22"/>
          <ac:spMkLst>
            <pc:docMk/>
            <pc:sldMk cId="3127450728" sldId="461"/>
            <ac:spMk id="8" creationId="{D7D18B4E-7301-2065-4E1A-44B600750EBC}"/>
          </ac:spMkLst>
        </pc:spChg>
        <pc:spChg chg="ad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23" creationId="{19EF6B20-23CA-444F-8D20-3A38184B63CA}"/>
          </ac:spMkLst>
        </pc:spChg>
        <pc:grpChg chg="add">
          <ac:chgData name="Shafer, Ethan H MAJ" userId="505e747c-87be-44c0-94c2-fc4c31a873c1" providerId="ADAL" clId="{44520CCB-E7BE-446C-8680-4061E63D33F5}" dt="2024-07-17T05:13:41.172" v="1908" actId="26606"/>
          <ac:grpSpMkLst>
            <pc:docMk/>
            <pc:sldMk cId="3127450728" sldId="461"/>
            <ac:grpSpMk id="14" creationId="{B6583EC0-B95E-4CD4-9A9A-0C3F6FA8253F}"/>
          </ac:grpSpMkLst>
        </pc:grpChg>
        <pc:picChg chg="add mod ord">
          <ac:chgData name="Shafer, Ethan H MAJ" userId="505e747c-87be-44c0-94c2-fc4c31a873c1" providerId="ADAL" clId="{44520CCB-E7BE-446C-8680-4061E63D33F5}" dt="2024-07-17T05:13:48.517" v="1910" actId="14100"/>
          <ac:picMkLst>
            <pc:docMk/>
            <pc:sldMk cId="3127450728" sldId="461"/>
            <ac:picMk id="9" creationId="{7E2378DB-0D4D-1FCA-BC18-5290A60F343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308713411" sldId="462"/>
        </pc:sldMkLst>
      </pc:sldChg>
      <pc:sldChg chg="addSp delSp modSp new mod modClrScheme chgLayout">
        <pc:chgData name="Shafer, Ethan H MAJ" userId="505e747c-87be-44c0-94c2-fc4c31a873c1" providerId="ADAL" clId="{44520CCB-E7BE-446C-8680-4061E63D33F5}" dt="2024-07-17T03:29:27.820" v="825" actId="20577"/>
        <pc:sldMkLst>
          <pc:docMk/>
          <pc:sldMk cId="2031597583" sldId="462"/>
        </pc:sldMkLst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2" creationId="{980A1F59-E907-38A0-ED3E-E97EB39F28BE}"/>
          </ac:spMkLst>
        </pc:spChg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3" creationId="{A66B4744-3EDE-610B-F049-55167796ACFB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4" creationId="{5ACCA366-B0C0-A698-5705-0CDD41C0E557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5" creationId="{E5EDE1E9-F93E-8F23-B26F-8F4990AC8831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6" creationId="{0D3705D5-49A6-1789-2050-22693FD3D838}"/>
          </ac:spMkLst>
        </pc:spChg>
        <pc:spChg chg="add mod ord">
          <ac:chgData name="Shafer, Ethan H MAJ" userId="505e747c-87be-44c0-94c2-fc4c31a873c1" providerId="ADAL" clId="{44520CCB-E7BE-446C-8680-4061E63D33F5}" dt="2024-07-17T03:28:54.890" v="700" actId="20577"/>
          <ac:spMkLst>
            <pc:docMk/>
            <pc:sldMk cId="2031597583" sldId="462"/>
            <ac:spMk id="7" creationId="{8463F869-CEF3-1C22-4C39-E300F9D985CB}"/>
          </ac:spMkLst>
        </pc:spChg>
        <pc:spChg chg="add mod ord">
          <ac:chgData name="Shafer, Ethan H MAJ" userId="505e747c-87be-44c0-94c2-fc4c31a873c1" providerId="ADAL" clId="{44520CCB-E7BE-446C-8680-4061E63D33F5}" dt="2024-07-17T03:29:27.820" v="825" actId="20577"/>
          <ac:spMkLst>
            <pc:docMk/>
            <pc:sldMk cId="2031597583" sldId="462"/>
            <ac:spMk id="8" creationId="{084CF652-E02E-CBD2-DBC9-4BAC0D01F7C5}"/>
          </ac:spMkLst>
        </pc:spChg>
      </pc:sldChg>
      <pc:sldChg chg="addSp modSp add mod">
        <pc:chgData name="Shafer, Ethan H MAJ" userId="505e747c-87be-44c0-94c2-fc4c31a873c1" providerId="ADAL" clId="{44520CCB-E7BE-446C-8680-4061E63D33F5}" dt="2024-07-17T04:48:11.607" v="1509"/>
        <pc:sldMkLst>
          <pc:docMk/>
          <pc:sldMk cId="737718192" sldId="463"/>
        </pc:sldMkLst>
        <pc:spChg chg="mod">
          <ac:chgData name="Shafer, Ethan H MAJ" userId="505e747c-87be-44c0-94c2-fc4c31a873c1" providerId="ADAL" clId="{44520CCB-E7BE-446C-8680-4061E63D33F5}" dt="2024-07-17T04:39:30.115" v="1207" actId="20577"/>
          <ac:spMkLst>
            <pc:docMk/>
            <pc:sldMk cId="737718192" sldId="463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1.607" v="1509"/>
          <ac:picMkLst>
            <pc:docMk/>
            <pc:sldMk cId="737718192" sldId="463"/>
            <ac:picMk id="8" creationId="{B036FCB0-81A1-026C-1310-C856A3BA556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3809882990" sldId="463"/>
        </pc:sldMkLst>
      </pc:sldChg>
      <pc:sldChg chg="new del">
        <pc:chgData name="Shafer, Ethan H MAJ" userId="505e747c-87be-44c0-94c2-fc4c31a873c1" providerId="ADAL" clId="{44520CCB-E7BE-446C-8680-4061E63D33F5}" dt="2024-07-17T04:15:33.023" v="912" actId="47"/>
        <pc:sldMkLst>
          <pc:docMk/>
          <pc:sldMk cId="4039460943" sldId="463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63169035" sldId="464"/>
        </pc:sldMkLst>
      </pc:sldChg>
      <pc:sldChg chg="addSp modSp add mod">
        <pc:chgData name="Shafer, Ethan H MAJ" userId="505e747c-87be-44c0-94c2-fc4c31a873c1" providerId="ADAL" clId="{44520CCB-E7BE-446C-8680-4061E63D33F5}" dt="2024-07-17T04:49:05.677" v="1620" actId="20577"/>
        <pc:sldMkLst>
          <pc:docMk/>
          <pc:sldMk cId="4069232263" sldId="464"/>
        </pc:sldMkLst>
        <pc:spChg chg="mod">
          <ac:chgData name="Shafer, Ethan H MAJ" userId="505e747c-87be-44c0-94c2-fc4c31a873c1" providerId="ADAL" clId="{44520CCB-E7BE-446C-8680-4061E63D33F5}" dt="2024-07-17T04:49:05.677" v="1620" actId="20577"/>
          <ac:spMkLst>
            <pc:docMk/>
            <pc:sldMk cId="4069232263" sldId="464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06.706" v="1508" actId="1076"/>
          <ac:picMkLst>
            <pc:docMk/>
            <pc:sldMk cId="4069232263" sldId="464"/>
            <ac:picMk id="9" creationId="{D2398A96-6419-70FD-9992-B9446B301A63}"/>
          </ac:picMkLst>
        </pc:picChg>
      </pc:sldChg>
      <pc:sldChg chg="addSp modSp add mod">
        <pc:chgData name="Shafer, Ethan H MAJ" userId="505e747c-87be-44c0-94c2-fc4c31a873c1" providerId="ADAL" clId="{44520CCB-E7BE-446C-8680-4061E63D33F5}" dt="2024-07-17T04:48:13.121" v="1510"/>
        <pc:sldMkLst>
          <pc:docMk/>
          <pc:sldMk cId="2039602511" sldId="465"/>
        </pc:sldMkLst>
        <pc:spChg chg="mod">
          <ac:chgData name="Shafer, Ethan H MAJ" userId="505e747c-87be-44c0-94c2-fc4c31a873c1" providerId="ADAL" clId="{44520CCB-E7BE-446C-8680-4061E63D33F5}" dt="2024-07-17T04:46:49.573" v="1483" actId="20577"/>
          <ac:spMkLst>
            <pc:docMk/>
            <pc:sldMk cId="2039602511" sldId="465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3.121" v="1510"/>
          <ac:picMkLst>
            <pc:docMk/>
            <pc:sldMk cId="2039602511" sldId="465"/>
            <ac:picMk id="8" creationId="{68BA9530-D11F-7932-DB43-88FC38F0D520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654118055" sldId="465"/>
        </pc:sldMkLst>
      </pc:sldChg>
      <pc:sldChg chg="addSp modSp add del">
        <pc:chgData name="Shafer, Ethan H MAJ" userId="505e747c-87be-44c0-94c2-fc4c31a873c1" providerId="ADAL" clId="{44520CCB-E7BE-446C-8680-4061E63D33F5}" dt="2024-07-17T04:51:37.849" v="1621" actId="47"/>
        <pc:sldMkLst>
          <pc:docMk/>
          <pc:sldMk cId="437139253" sldId="466"/>
        </pc:sldMkLst>
        <pc:picChg chg="add mod">
          <ac:chgData name="Shafer, Ethan H MAJ" userId="505e747c-87be-44c0-94c2-fc4c31a873c1" providerId="ADAL" clId="{44520CCB-E7BE-446C-8680-4061E63D33F5}" dt="2024-07-17T04:48:14.949" v="1511"/>
          <ac:picMkLst>
            <pc:docMk/>
            <pc:sldMk cId="437139253" sldId="466"/>
            <ac:picMk id="8" creationId="{9AFEA711-C7AD-5C50-C7DA-EF05A177A413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13676377" sldId="466"/>
        </pc:sldMkLst>
      </pc:sldChg>
      <pc:sldChg chg="new del">
        <pc:chgData name="Shafer, Ethan H MAJ" userId="505e747c-87be-44c0-94c2-fc4c31a873c1" providerId="ADAL" clId="{44520CCB-E7BE-446C-8680-4061E63D33F5}" dt="2024-07-17T05:09:43.632" v="1625" actId="47"/>
        <pc:sldMkLst>
          <pc:docMk/>
          <pc:sldMk cId="4266721485" sldId="466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34897747" sldId="467"/>
        </pc:sldMkLst>
      </pc:sldChg>
      <pc:sldChg chg="add del">
        <pc:chgData name="Shafer, Ethan H MAJ" userId="505e747c-87be-44c0-94c2-fc4c31a873c1" providerId="ADAL" clId="{44520CCB-E7BE-446C-8680-4061E63D33F5}" dt="2024-07-17T04:51:39.474" v="1622" actId="47"/>
        <pc:sldMkLst>
          <pc:docMk/>
          <pc:sldMk cId="1921694595" sldId="467"/>
        </pc:sldMkLst>
      </pc:sldChg>
      <pc:sldChg chg="modSp add mod">
        <pc:chgData name="Shafer, Ethan H MAJ" userId="505e747c-87be-44c0-94c2-fc4c31a873c1" providerId="ADAL" clId="{44520CCB-E7BE-446C-8680-4061E63D33F5}" dt="2024-07-17T05:10:07.615" v="1709" actId="20577"/>
        <pc:sldMkLst>
          <pc:docMk/>
          <pc:sldMk cId="3144270320" sldId="467"/>
        </pc:sldMkLst>
        <pc:spChg chg="mod">
          <ac:chgData name="Shafer, Ethan H MAJ" userId="505e747c-87be-44c0-94c2-fc4c31a873c1" providerId="ADAL" clId="{44520CCB-E7BE-446C-8680-4061E63D33F5}" dt="2024-07-17T05:10:07.615" v="1709" actId="20577"/>
          <ac:spMkLst>
            <pc:docMk/>
            <pc:sldMk cId="3144270320" sldId="467"/>
            <ac:spMk id="3" creationId="{57018CF8-58EA-732D-CCA9-530196D5F6FB}"/>
          </ac:spMkLst>
        </pc:spChg>
      </pc:sldChg>
      <pc:sldChg chg="addSp delSp modSp new mod modClrScheme chgLayout">
        <pc:chgData name="Shafer, Ethan H MAJ" userId="505e747c-87be-44c0-94c2-fc4c31a873c1" providerId="ADAL" clId="{44520CCB-E7BE-446C-8680-4061E63D33F5}" dt="2024-07-17T05:22:19.662" v="2032" actId="1076"/>
        <pc:sldMkLst>
          <pc:docMk/>
          <pc:sldMk cId="218695927" sldId="468"/>
        </pc:sldMkLst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2" creationId="{8AB3F86D-1797-5600-8A7F-7E3478ABFF0B}"/>
          </ac:spMkLst>
        </pc:spChg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3" creationId="{1372F1B5-49D4-4440-7BBD-672D5506269B}"/>
          </ac:spMkLst>
        </pc:spChg>
        <pc:spChg chg="del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4" creationId="{193CF1F6-FDD7-9A63-7A98-B806F924A6AA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5" creationId="{A549AF7D-3B71-6DCA-BE4F-000C6B890220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6" creationId="{3735B335-C5C3-AF21-3EA3-E082039F77A9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7" creationId="{405D1330-41E6-A8AB-7787-35E5EF4B5C0B}"/>
          </ac:spMkLst>
        </pc:spChg>
        <pc:spChg chg="add 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8" creationId="{552370E8-080A-DA2A-3558-EF9F61C3136A}"/>
          </ac:spMkLst>
        </pc:spChg>
        <pc:spChg chg="add mod ord">
          <ac:chgData name="Shafer, Ethan H MAJ" userId="505e747c-87be-44c0-94c2-fc4c31a873c1" providerId="ADAL" clId="{44520CCB-E7BE-446C-8680-4061E63D33F5}" dt="2024-07-17T05:18:28.616" v="2028"/>
          <ac:spMkLst>
            <pc:docMk/>
            <pc:sldMk cId="218695927" sldId="468"/>
            <ac:spMk id="9" creationId="{8650AC78-4E74-9398-F26D-E9B3810A9A5C}"/>
          </ac:spMkLst>
        </pc:spChg>
        <pc:spChg chg="add del mod ord">
          <ac:chgData name="Shafer, Ethan H MAJ" userId="505e747c-87be-44c0-94c2-fc4c31a873c1" providerId="ADAL" clId="{44520CCB-E7BE-446C-8680-4061E63D33F5}" dt="2024-07-17T05:20:01.167" v="2029" actId="22"/>
          <ac:spMkLst>
            <pc:docMk/>
            <pc:sldMk cId="218695927" sldId="468"/>
            <ac:spMk id="10" creationId="{9B13E31E-24F7-93D9-738D-190D6EE9B8CE}"/>
          </ac:spMkLst>
        </pc:spChg>
        <pc:picChg chg="add mod ord">
          <ac:chgData name="Shafer, Ethan H MAJ" userId="505e747c-87be-44c0-94c2-fc4c31a873c1" providerId="ADAL" clId="{44520CCB-E7BE-446C-8680-4061E63D33F5}" dt="2024-07-17T05:22:16.287" v="2030" actId="1076"/>
          <ac:picMkLst>
            <pc:docMk/>
            <pc:sldMk cId="218695927" sldId="468"/>
            <ac:picMk id="12" creationId="{0125E347-1B03-15C5-2C99-910C06AE7DB6}"/>
          </ac:picMkLst>
        </pc:picChg>
        <pc:picChg chg="add mod">
          <ac:chgData name="Shafer, Ethan H MAJ" userId="505e747c-87be-44c0-94c2-fc4c31a873c1" providerId="ADAL" clId="{44520CCB-E7BE-446C-8680-4061E63D33F5}" dt="2024-07-17T05:22:19.662" v="2032" actId="1076"/>
          <ac:picMkLst>
            <pc:docMk/>
            <pc:sldMk cId="218695927" sldId="468"/>
            <ac:picMk id="14" creationId="{34F8D6A8-8CFE-E41D-DC6D-1AFCAEE6A815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654399212" sldId="46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95620285" sldId="469"/>
        </pc:sldMkLst>
      </pc:sldChg>
      <pc:sldChg chg="new del">
        <pc:chgData name="Shafer, Ethan H MAJ" userId="505e747c-87be-44c0-94c2-fc4c31a873c1" providerId="ADAL" clId="{44520CCB-E7BE-446C-8680-4061E63D33F5}" dt="2024-07-17T05:22:29.362" v="2035" actId="47"/>
        <pc:sldMkLst>
          <pc:docMk/>
          <pc:sldMk cId="4069225907" sldId="469"/>
        </pc:sldMkLst>
      </pc:sldChg>
      <pc:sldChg chg="modSp add mod">
        <pc:chgData name="Shafer, Ethan H MAJ" userId="505e747c-87be-44c0-94c2-fc4c31a873c1" providerId="ADAL" clId="{44520CCB-E7BE-446C-8680-4061E63D33F5}" dt="2024-07-17T05:46:23.831" v="2287" actId="20577"/>
        <pc:sldMkLst>
          <pc:docMk/>
          <pc:sldMk cId="2487636109" sldId="470"/>
        </pc:sldMkLst>
        <pc:spChg chg="mod">
          <ac:chgData name="Shafer, Ethan H MAJ" userId="505e747c-87be-44c0-94c2-fc4c31a873c1" providerId="ADAL" clId="{44520CCB-E7BE-446C-8680-4061E63D33F5}" dt="2024-07-17T05:46:23.831" v="2287" actId="20577"/>
          <ac:spMkLst>
            <pc:docMk/>
            <pc:sldMk cId="2487636109" sldId="470"/>
            <ac:spMk id="3" creationId="{57018CF8-58EA-732D-CCA9-530196D5F6FB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856010001" sldId="470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493600504" sldId="471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1139002" sldId="473"/>
        </pc:sldMkLst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Shafer, Ethan H MAJ" userId="505e747c-87be-44c0-94c2-fc4c31a873c1" providerId="ADAL" clId="{9773E44F-7A13-4264-85DB-3B8DF1678C3C}"/>
    <pc:docChg chg="undo custSel addSld delSld modSld sldOrd">
      <pc:chgData name="Shafer, Ethan H MAJ" userId="505e747c-87be-44c0-94c2-fc4c31a873c1" providerId="ADAL" clId="{9773E44F-7A13-4264-85DB-3B8DF1678C3C}" dt="2024-10-15T13:10:30.703" v="1926" actId="20577"/>
      <pc:docMkLst>
        <pc:docMk/>
      </pc:docMkLst>
      <pc:sldChg chg="addSp delSp modSp mod setBg">
        <pc:chgData name="Shafer, Ethan H MAJ" userId="505e747c-87be-44c0-94c2-fc4c31a873c1" providerId="ADAL" clId="{9773E44F-7A13-4264-85DB-3B8DF1678C3C}" dt="2024-10-08T15:00:45.461" v="44" actId="1076"/>
        <pc:sldMkLst>
          <pc:docMk/>
          <pc:sldMk cId="1499402153" sldId="281"/>
        </pc:sldMkLst>
        <pc:spChg chg="add del">
          <ac:chgData name="Shafer, Ethan H MAJ" userId="505e747c-87be-44c0-94c2-fc4c31a873c1" providerId="ADAL" clId="{9773E44F-7A13-4264-85DB-3B8DF1678C3C}" dt="2024-10-08T14:56:03.722" v="3" actId="22"/>
          <ac:spMkLst>
            <pc:docMk/>
            <pc:sldMk cId="1499402153" sldId="281"/>
            <ac:spMk id="3" creationId="{BD048015-997E-7D57-F7CC-266D4F5E0CFD}"/>
          </ac:spMkLst>
        </pc:spChg>
        <pc:spChg chg="mod ord">
          <ac:chgData name="Shafer, Ethan H MAJ" userId="505e747c-87be-44c0-94c2-fc4c31a873c1" providerId="ADAL" clId="{9773E44F-7A13-4264-85DB-3B8DF1678C3C}" dt="2024-10-08T14:56:17.480" v="11" actId="26606"/>
          <ac:spMkLst>
            <pc:docMk/>
            <pc:sldMk cId="1499402153" sldId="281"/>
            <ac:spMk id="5" creationId="{BEA4A25D-FB1A-4531-83A7-5565236C159A}"/>
          </ac:spMkLst>
        </pc:spChg>
        <pc:spChg chg="mod ord">
          <ac:chgData name="Shafer, Ethan H MAJ" userId="505e747c-87be-44c0-94c2-fc4c31a873c1" providerId="ADAL" clId="{9773E44F-7A13-4264-85DB-3B8DF1678C3C}" dt="2024-10-08T14:56:17.480" v="11" actId="26606"/>
          <ac:spMkLst>
            <pc:docMk/>
            <pc:sldMk cId="1499402153" sldId="281"/>
            <ac:spMk id="6" creationId="{A5C2F12B-D882-4FFF-87B2-F0168EED732A}"/>
          </ac:spMkLst>
        </pc:spChg>
        <pc:spChg chg="mod">
          <ac:chgData name="Shafer, Ethan H MAJ" userId="505e747c-87be-44c0-94c2-fc4c31a873c1" providerId="ADAL" clId="{9773E44F-7A13-4264-85DB-3B8DF1678C3C}" dt="2024-10-08T14:56:17.480" v="11" actId="26606"/>
          <ac:spMkLst>
            <pc:docMk/>
            <pc:sldMk cId="1499402153" sldId="281"/>
            <ac:spMk id="7" creationId="{387AAC80-2895-44A2-9B90-C53104B375C7}"/>
          </ac:spMkLst>
        </pc:spChg>
        <pc:spChg chg="mod">
          <ac:chgData name="Shafer, Ethan H MAJ" userId="505e747c-87be-44c0-94c2-fc4c31a873c1" providerId="ADAL" clId="{9773E44F-7A13-4264-85DB-3B8DF1678C3C}" dt="2024-10-08T14:56:26.391" v="33" actId="14100"/>
          <ac:spMkLst>
            <pc:docMk/>
            <pc:sldMk cId="1499402153" sldId="281"/>
            <ac:spMk id="8" creationId="{BDF7D9E4-DFF0-4A46-8778-6FEAB65A5A67}"/>
          </ac:spMkLst>
        </pc:spChg>
        <pc:spChg chg="add">
          <ac:chgData name="Shafer, Ethan H MAJ" userId="505e747c-87be-44c0-94c2-fc4c31a873c1" providerId="ADAL" clId="{9773E44F-7A13-4264-85DB-3B8DF1678C3C}" dt="2024-10-08T14:56:17.480" v="11" actId="26606"/>
          <ac:spMkLst>
            <pc:docMk/>
            <pc:sldMk cId="1499402153" sldId="281"/>
            <ac:spMk id="1031" creationId="{C43A114B-CAF8-402E-A898-DEE2C2022EBD}"/>
          </ac:spMkLst>
        </pc:spChg>
        <pc:spChg chg="add">
          <ac:chgData name="Shafer, Ethan H MAJ" userId="505e747c-87be-44c0-94c2-fc4c31a873c1" providerId="ADAL" clId="{9773E44F-7A13-4264-85DB-3B8DF1678C3C}" dt="2024-10-08T14:56:17.480" v="11" actId="26606"/>
          <ac:spMkLst>
            <pc:docMk/>
            <pc:sldMk cId="1499402153" sldId="281"/>
            <ac:spMk id="1033" creationId="{64E68BB1-DCF6-49AB-8FF1-7E68DCBCD111}"/>
          </ac:spMkLst>
        </pc:spChg>
        <pc:spChg chg="add">
          <ac:chgData name="Shafer, Ethan H MAJ" userId="505e747c-87be-44c0-94c2-fc4c31a873c1" providerId="ADAL" clId="{9773E44F-7A13-4264-85DB-3B8DF1678C3C}" dt="2024-10-08T14:56:17.480" v="11" actId="26606"/>
          <ac:spMkLst>
            <pc:docMk/>
            <pc:sldMk cId="1499402153" sldId="281"/>
            <ac:spMk id="1035" creationId="{DA9B8539-604B-420E-BA1B-0A2E64CD7C72}"/>
          </ac:spMkLst>
        </pc:spChg>
        <pc:spChg chg="add">
          <ac:chgData name="Shafer, Ethan H MAJ" userId="505e747c-87be-44c0-94c2-fc4c31a873c1" providerId="ADAL" clId="{9773E44F-7A13-4264-85DB-3B8DF1678C3C}" dt="2024-10-08T14:56:17.480" v="11" actId="26606"/>
          <ac:spMkLst>
            <pc:docMk/>
            <pc:sldMk cId="1499402153" sldId="281"/>
            <ac:spMk id="1037" creationId="{7236CAA2-54C3-4136-B0CC-6837B14D8143}"/>
          </ac:spMkLst>
        </pc:spChg>
        <pc:spChg chg="add">
          <ac:chgData name="Shafer, Ethan H MAJ" userId="505e747c-87be-44c0-94c2-fc4c31a873c1" providerId="ADAL" clId="{9773E44F-7A13-4264-85DB-3B8DF1678C3C}" dt="2024-10-08T14:56:17.480" v="11" actId="26606"/>
          <ac:spMkLst>
            <pc:docMk/>
            <pc:sldMk cId="1499402153" sldId="281"/>
            <ac:spMk id="1039" creationId="{40F86E67-9E86-453F-92BC-648189829C2F}"/>
          </ac:spMkLst>
        </pc:spChg>
        <pc:spChg chg="add">
          <ac:chgData name="Shafer, Ethan H MAJ" userId="505e747c-87be-44c0-94c2-fc4c31a873c1" providerId="ADAL" clId="{9773E44F-7A13-4264-85DB-3B8DF1678C3C}" dt="2024-10-08T14:56:17.480" v="11" actId="26606"/>
          <ac:spMkLst>
            <pc:docMk/>
            <pc:sldMk cId="1499402153" sldId="281"/>
            <ac:spMk id="1041" creationId="{F73C5439-21D4-46F3-9CF4-FF1CE786FF15}"/>
          </ac:spMkLst>
        </pc:spChg>
        <pc:grpChg chg="add">
          <ac:chgData name="Shafer, Ethan H MAJ" userId="505e747c-87be-44c0-94c2-fc4c31a873c1" providerId="ADAL" clId="{9773E44F-7A13-4264-85DB-3B8DF1678C3C}" dt="2024-10-08T14:56:17.480" v="11" actId="26606"/>
          <ac:grpSpMkLst>
            <pc:docMk/>
            <pc:sldMk cId="1499402153" sldId="281"/>
            <ac:grpSpMk id="1043" creationId="{227140B8-92FC-43F0-8CCA-F40052CE502D}"/>
          </ac:grpSpMkLst>
        </pc:grpChg>
        <pc:picChg chg="del mod">
          <ac:chgData name="Shafer, Ethan H MAJ" userId="505e747c-87be-44c0-94c2-fc4c31a873c1" providerId="ADAL" clId="{9773E44F-7A13-4264-85DB-3B8DF1678C3C}" dt="2024-10-08T14:56:00.711" v="1" actId="478"/>
          <ac:picMkLst>
            <pc:docMk/>
            <pc:sldMk cId="1499402153" sldId="281"/>
            <ac:picMk id="9" creationId="{464D3308-4B0D-46E5-AD45-B405611A2FBD}"/>
          </ac:picMkLst>
        </pc:picChg>
        <pc:picChg chg="add del mod">
          <ac:chgData name="Shafer, Ethan H MAJ" userId="505e747c-87be-44c0-94c2-fc4c31a873c1" providerId="ADAL" clId="{9773E44F-7A13-4264-85DB-3B8DF1678C3C}" dt="2024-10-08T14:59:56.800" v="39" actId="478"/>
          <ac:picMkLst>
            <pc:docMk/>
            <pc:sldMk cId="1499402153" sldId="281"/>
            <ac:picMk id="1026" creationId="{A93D52E9-B268-B124-3DE1-01B0F91E7E45}"/>
          </ac:picMkLst>
        </pc:picChg>
        <pc:picChg chg="add del mod">
          <ac:chgData name="Shafer, Ethan H MAJ" userId="505e747c-87be-44c0-94c2-fc4c31a873c1" providerId="ADAL" clId="{9773E44F-7A13-4264-85DB-3B8DF1678C3C}" dt="2024-10-08T15:00:42.020" v="42" actId="478"/>
          <ac:picMkLst>
            <pc:docMk/>
            <pc:sldMk cId="1499402153" sldId="281"/>
            <ac:picMk id="1028" creationId="{83E596F1-4EA7-331C-AFC2-3E585F6F2BC6}"/>
          </ac:picMkLst>
        </pc:picChg>
        <pc:picChg chg="add mod">
          <ac:chgData name="Shafer, Ethan H MAJ" userId="505e747c-87be-44c0-94c2-fc4c31a873c1" providerId="ADAL" clId="{9773E44F-7A13-4264-85DB-3B8DF1678C3C}" dt="2024-10-08T15:00:45.461" v="44" actId="1076"/>
          <ac:picMkLst>
            <pc:docMk/>
            <pc:sldMk cId="1499402153" sldId="281"/>
            <ac:picMk id="1030" creationId="{A9E70BA4-CD4E-588C-7598-F95EA5DA4B32}"/>
          </ac:picMkLst>
        </pc:picChg>
      </pc:sldChg>
      <pc:sldChg chg="del ord">
        <pc:chgData name="Shafer, Ethan H MAJ" userId="505e747c-87be-44c0-94c2-fc4c31a873c1" providerId="ADAL" clId="{9773E44F-7A13-4264-85DB-3B8DF1678C3C}" dt="2024-10-08T16:30:26.147" v="1024" actId="47"/>
        <pc:sldMkLst>
          <pc:docMk/>
          <pc:sldMk cId="640624208" sldId="282"/>
        </pc:sldMkLst>
      </pc:sldChg>
      <pc:sldChg chg="del">
        <pc:chgData name="Shafer, Ethan H MAJ" userId="505e747c-87be-44c0-94c2-fc4c31a873c1" providerId="ADAL" clId="{9773E44F-7A13-4264-85DB-3B8DF1678C3C}" dt="2024-10-08T16:46:04.423" v="1638" actId="47"/>
        <pc:sldMkLst>
          <pc:docMk/>
          <pc:sldMk cId="594271351" sldId="284"/>
        </pc:sldMkLst>
      </pc:sldChg>
      <pc:sldChg chg="del">
        <pc:chgData name="Shafer, Ethan H MAJ" userId="505e747c-87be-44c0-94c2-fc4c31a873c1" providerId="ADAL" clId="{9773E44F-7A13-4264-85DB-3B8DF1678C3C}" dt="2024-10-08T16:30:27.721" v="1025" actId="47"/>
        <pc:sldMkLst>
          <pc:docMk/>
          <pc:sldMk cId="552353823" sldId="285"/>
        </pc:sldMkLst>
      </pc:sldChg>
      <pc:sldChg chg="del">
        <pc:chgData name="Shafer, Ethan H MAJ" userId="505e747c-87be-44c0-94c2-fc4c31a873c1" providerId="ADAL" clId="{9773E44F-7A13-4264-85DB-3B8DF1678C3C}" dt="2024-10-08T16:45:58.583" v="1636" actId="47"/>
        <pc:sldMkLst>
          <pc:docMk/>
          <pc:sldMk cId="1666821417" sldId="286"/>
        </pc:sldMkLst>
      </pc:sldChg>
      <pc:sldChg chg="addSp delSp modSp mod ord modClrScheme modAnim delDesignElem chgLayout">
        <pc:chgData name="Shafer, Ethan H MAJ" userId="505e747c-87be-44c0-94c2-fc4c31a873c1" providerId="ADAL" clId="{9773E44F-7A13-4264-85DB-3B8DF1678C3C}" dt="2024-10-08T16:43:05.225" v="1328" actId="368"/>
        <pc:sldMkLst>
          <pc:docMk/>
          <pc:sldMk cId="3555650612" sldId="289"/>
        </pc:sldMkLst>
        <pc:spChg chg="mod ord">
          <ac:chgData name="Shafer, Ethan H MAJ" userId="505e747c-87be-44c0-94c2-fc4c31a873c1" providerId="ADAL" clId="{9773E44F-7A13-4264-85DB-3B8DF1678C3C}" dt="2024-10-08T16:43:05.225" v="1328" actId="368"/>
          <ac:spMkLst>
            <pc:docMk/>
            <pc:sldMk cId="3555650612" sldId="289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9773E44F-7A13-4264-85DB-3B8DF1678C3C}" dt="2024-10-08T15:19:10.922" v="216" actId="700"/>
          <ac:spMkLst>
            <pc:docMk/>
            <pc:sldMk cId="3555650612" sldId="289"/>
            <ac:spMk id="3" creationId="{23D93CB9-EB6C-07AD-A6E8-254C870B4123}"/>
          </ac:spMkLst>
        </pc:spChg>
        <pc:spChg chg="add del mod ord">
          <ac:chgData name="Shafer, Ethan H MAJ" userId="505e747c-87be-44c0-94c2-fc4c31a873c1" providerId="ADAL" clId="{9773E44F-7A13-4264-85DB-3B8DF1678C3C}" dt="2024-10-08T15:19:18.380" v="217" actId="700"/>
          <ac:spMkLst>
            <pc:docMk/>
            <pc:sldMk cId="3555650612" sldId="289"/>
            <ac:spMk id="4" creationId="{A51A05B8-120C-6672-EDD2-CC182A6BAF65}"/>
          </ac:spMkLst>
        </pc:spChg>
        <pc:spChg chg="mod ord">
          <ac:chgData name="Shafer, Ethan H MAJ" userId="505e747c-87be-44c0-94c2-fc4c31a873c1" providerId="ADAL" clId="{9773E44F-7A13-4264-85DB-3B8DF1678C3C}" dt="2024-10-08T15:19:18.380" v="217" actId="700"/>
          <ac:spMkLst>
            <pc:docMk/>
            <pc:sldMk cId="3555650612" sldId="289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9773E44F-7A13-4264-85DB-3B8DF1678C3C}" dt="2024-10-08T15:19:18.380" v="217" actId="700"/>
          <ac:spMkLst>
            <pc:docMk/>
            <pc:sldMk cId="3555650612" sldId="289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9773E44F-7A13-4264-85DB-3B8DF1678C3C}" dt="2024-10-08T15:19:18.380" v="217" actId="700"/>
          <ac:spMkLst>
            <pc:docMk/>
            <pc:sldMk cId="3555650612" sldId="289"/>
            <ac:spMk id="7" creationId="{FFF9B7A3-F4A6-4276-83C4-D76909856DF5}"/>
          </ac:spMkLst>
        </pc:spChg>
        <pc:spChg chg="mod ord">
          <ac:chgData name="Shafer, Ethan H MAJ" userId="505e747c-87be-44c0-94c2-fc4c31a873c1" providerId="ADAL" clId="{9773E44F-7A13-4264-85DB-3B8DF1678C3C}" dt="2024-10-08T15:19:27.180" v="219" actId="368"/>
          <ac:spMkLst>
            <pc:docMk/>
            <pc:sldMk cId="3555650612" sldId="289"/>
            <ac:spMk id="14" creationId="{00C4C53C-3753-F2B1-0488-150E067CB1E6}"/>
          </ac:spMkLst>
        </pc:spChg>
        <pc:spChg chg="del">
          <ac:chgData name="Shafer, Ethan H MAJ" userId="505e747c-87be-44c0-94c2-fc4c31a873c1" providerId="ADAL" clId="{9773E44F-7A13-4264-85DB-3B8DF1678C3C}" dt="2024-10-08T15:19:10.922" v="216" actId="700"/>
          <ac:spMkLst>
            <pc:docMk/>
            <pc:sldMk cId="3555650612" sldId="289"/>
            <ac:spMk id="26" creationId="{0952772C-A193-46A8-8085-DF0DDE5FC05E}"/>
          </ac:spMkLst>
        </pc:spChg>
        <pc:spChg chg="del">
          <ac:chgData name="Shafer, Ethan H MAJ" userId="505e747c-87be-44c0-94c2-fc4c31a873c1" providerId="ADAL" clId="{9773E44F-7A13-4264-85DB-3B8DF1678C3C}" dt="2024-10-08T15:19:10.922" v="216" actId="700"/>
          <ac:spMkLst>
            <pc:docMk/>
            <pc:sldMk cId="3555650612" sldId="289"/>
            <ac:spMk id="28" creationId="{0D28FA21-C404-4805-A601-DBEE83A8EA50}"/>
          </ac:spMkLst>
        </pc:spChg>
        <pc:spChg chg="del">
          <ac:chgData name="Shafer, Ethan H MAJ" userId="505e747c-87be-44c0-94c2-fc4c31a873c1" providerId="ADAL" clId="{9773E44F-7A13-4264-85DB-3B8DF1678C3C}" dt="2024-10-08T15:19:10.922" v="216" actId="700"/>
          <ac:spMkLst>
            <pc:docMk/>
            <pc:sldMk cId="3555650612" sldId="289"/>
            <ac:spMk id="38" creationId="{6CB62799-E47D-468D-9290-FF49353DFACD}"/>
          </ac:spMkLst>
        </pc:spChg>
        <pc:grpChg chg="del">
          <ac:chgData name="Shafer, Ethan H MAJ" userId="505e747c-87be-44c0-94c2-fc4c31a873c1" providerId="ADAL" clId="{9773E44F-7A13-4264-85DB-3B8DF1678C3C}" dt="2024-10-08T15:19:10.922" v="216" actId="700"/>
          <ac:grpSpMkLst>
            <pc:docMk/>
            <pc:sldMk cId="3555650612" sldId="289"/>
            <ac:grpSpMk id="17" creationId="{49FF32FF-44D7-4535-B99A-004DD008ADE3}"/>
          </ac:grpSpMkLst>
        </pc:grpChg>
        <pc:grpChg chg="del">
          <ac:chgData name="Shafer, Ethan H MAJ" userId="505e747c-87be-44c0-94c2-fc4c31a873c1" providerId="ADAL" clId="{9773E44F-7A13-4264-85DB-3B8DF1678C3C}" dt="2024-10-08T15:19:10.922" v="216" actId="700"/>
          <ac:grpSpMkLst>
            <pc:docMk/>
            <pc:sldMk cId="3555650612" sldId="289"/>
            <ac:grpSpMk id="30" creationId="{015F2101-E757-4DE5-9263-90EE04B605B3}"/>
          </ac:grpSpMkLst>
        </pc:grpChg>
        <pc:picChg chg="del">
          <ac:chgData name="Shafer, Ethan H MAJ" userId="505e747c-87be-44c0-94c2-fc4c31a873c1" providerId="ADAL" clId="{9773E44F-7A13-4264-85DB-3B8DF1678C3C}" dt="2024-10-08T15:18:57.145" v="214" actId="478"/>
          <ac:picMkLst>
            <pc:docMk/>
            <pc:sldMk cId="3555650612" sldId="289"/>
            <ac:picMk id="9" creationId="{B94A2C60-A0E8-AD94-ACDD-F696C85CF43E}"/>
          </ac:picMkLst>
        </pc:picChg>
        <pc:picChg chg="del">
          <ac:chgData name="Shafer, Ethan H MAJ" userId="505e747c-87be-44c0-94c2-fc4c31a873c1" providerId="ADAL" clId="{9773E44F-7A13-4264-85DB-3B8DF1678C3C}" dt="2024-10-08T15:18:57.145" v="214" actId="478"/>
          <ac:picMkLst>
            <pc:docMk/>
            <pc:sldMk cId="3555650612" sldId="289"/>
            <ac:picMk id="10" creationId="{741E783B-DC28-45B0-A615-BEF5643CB478}"/>
          </ac:picMkLst>
        </pc:picChg>
      </pc:sldChg>
      <pc:sldChg chg="modSp mod">
        <pc:chgData name="Shafer, Ethan H MAJ" userId="505e747c-87be-44c0-94c2-fc4c31a873c1" providerId="ADAL" clId="{9773E44F-7A13-4264-85DB-3B8DF1678C3C}" dt="2024-10-15T13:10:30.703" v="1926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9773E44F-7A13-4264-85DB-3B8DF1678C3C}" dt="2024-10-15T13:10:30.703" v="1926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9773E44F-7A13-4264-85DB-3B8DF1678C3C}" dt="2024-10-08T15:12:22.837" v="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9773E44F-7A13-4264-85DB-3B8DF1678C3C}" dt="2024-10-08T15:12:22.837" v="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9773E44F-7A13-4264-85DB-3B8DF1678C3C}" dt="2024-10-08T15:12:26.400" v="94" actId="47"/>
        <pc:sldMkLst>
          <pc:docMk/>
          <pc:sldMk cId="628283176" sldId="457"/>
        </pc:sldMkLst>
      </pc:sldChg>
      <pc:sldChg chg="del">
        <pc:chgData name="Shafer, Ethan H MAJ" userId="505e747c-87be-44c0-94c2-fc4c31a873c1" providerId="ADAL" clId="{9773E44F-7A13-4264-85DB-3B8DF1678C3C}" dt="2024-10-08T16:46:02.252" v="1637" actId="47"/>
        <pc:sldMkLst>
          <pc:docMk/>
          <pc:sldMk cId="1582048341" sldId="459"/>
        </pc:sldMkLst>
      </pc:sldChg>
      <pc:sldChg chg="del">
        <pc:chgData name="Shafer, Ethan H MAJ" userId="505e747c-87be-44c0-94c2-fc4c31a873c1" providerId="ADAL" clId="{9773E44F-7A13-4264-85DB-3B8DF1678C3C}" dt="2024-10-08T16:45:58.583" v="1636" actId="47"/>
        <pc:sldMkLst>
          <pc:docMk/>
          <pc:sldMk cId="3697397312" sldId="460"/>
        </pc:sldMkLst>
      </pc:sldChg>
      <pc:sldChg chg="del">
        <pc:chgData name="Shafer, Ethan H MAJ" userId="505e747c-87be-44c0-94c2-fc4c31a873c1" providerId="ADAL" clId="{9773E44F-7A13-4264-85DB-3B8DF1678C3C}" dt="2024-10-08T15:12:26.400" v="94" actId="47"/>
        <pc:sldMkLst>
          <pc:docMk/>
          <pc:sldMk cId="1739076380" sldId="461"/>
        </pc:sldMkLst>
      </pc:sldChg>
      <pc:sldChg chg="addSp delSp modSp new mod modClrScheme chgLayout">
        <pc:chgData name="Shafer, Ethan H MAJ" userId="505e747c-87be-44c0-94c2-fc4c31a873c1" providerId="ADAL" clId="{9773E44F-7A13-4264-85DB-3B8DF1678C3C}" dt="2024-10-08T15:22:20.140" v="331" actId="20577"/>
        <pc:sldMkLst>
          <pc:docMk/>
          <pc:sldMk cId="2857536202" sldId="461"/>
        </pc:sldMkLst>
        <pc:spChg chg="mod ord">
          <ac:chgData name="Shafer, Ethan H MAJ" userId="505e747c-87be-44c0-94c2-fc4c31a873c1" providerId="ADAL" clId="{9773E44F-7A13-4264-85DB-3B8DF1678C3C}" dt="2024-10-08T15:21:44.645" v="230" actId="700"/>
          <ac:spMkLst>
            <pc:docMk/>
            <pc:sldMk cId="2857536202" sldId="461"/>
            <ac:spMk id="2" creationId="{1B904845-EC92-654C-3A06-7EDB7F1C1C83}"/>
          </ac:spMkLst>
        </pc:spChg>
        <pc:spChg chg="del mod ord">
          <ac:chgData name="Shafer, Ethan H MAJ" userId="505e747c-87be-44c0-94c2-fc4c31a873c1" providerId="ADAL" clId="{9773E44F-7A13-4264-85DB-3B8DF1678C3C}" dt="2024-10-08T15:21:44.645" v="230" actId="700"/>
          <ac:spMkLst>
            <pc:docMk/>
            <pc:sldMk cId="2857536202" sldId="461"/>
            <ac:spMk id="3" creationId="{7F119CA5-95C3-E43A-A138-2C00A15D974F}"/>
          </ac:spMkLst>
        </pc:spChg>
        <pc:spChg chg="mod ord">
          <ac:chgData name="Shafer, Ethan H MAJ" userId="505e747c-87be-44c0-94c2-fc4c31a873c1" providerId="ADAL" clId="{9773E44F-7A13-4264-85DB-3B8DF1678C3C}" dt="2024-10-08T15:21:44.645" v="230" actId="700"/>
          <ac:spMkLst>
            <pc:docMk/>
            <pc:sldMk cId="2857536202" sldId="461"/>
            <ac:spMk id="4" creationId="{C8270525-7646-142E-A050-4FE5EE19BE85}"/>
          </ac:spMkLst>
        </pc:spChg>
        <pc:spChg chg="mod ord">
          <ac:chgData name="Shafer, Ethan H MAJ" userId="505e747c-87be-44c0-94c2-fc4c31a873c1" providerId="ADAL" clId="{9773E44F-7A13-4264-85DB-3B8DF1678C3C}" dt="2024-10-08T15:21:44.645" v="230" actId="700"/>
          <ac:spMkLst>
            <pc:docMk/>
            <pc:sldMk cId="2857536202" sldId="461"/>
            <ac:spMk id="5" creationId="{656EC4AE-CF34-DD15-95F6-7C1CF73FC102}"/>
          </ac:spMkLst>
        </pc:spChg>
        <pc:spChg chg="mod ord">
          <ac:chgData name="Shafer, Ethan H MAJ" userId="505e747c-87be-44c0-94c2-fc4c31a873c1" providerId="ADAL" clId="{9773E44F-7A13-4264-85DB-3B8DF1678C3C}" dt="2024-10-08T15:21:44.645" v="230" actId="700"/>
          <ac:spMkLst>
            <pc:docMk/>
            <pc:sldMk cId="2857536202" sldId="461"/>
            <ac:spMk id="6" creationId="{4F0AB73B-B588-7E30-8A99-9245077AEF5E}"/>
          </ac:spMkLst>
        </pc:spChg>
        <pc:spChg chg="add mod ord">
          <ac:chgData name="Shafer, Ethan H MAJ" userId="505e747c-87be-44c0-94c2-fc4c31a873c1" providerId="ADAL" clId="{9773E44F-7A13-4264-85DB-3B8DF1678C3C}" dt="2024-10-08T15:22:20.140" v="331" actId="20577"/>
          <ac:spMkLst>
            <pc:docMk/>
            <pc:sldMk cId="2857536202" sldId="461"/>
            <ac:spMk id="7" creationId="{604D7138-37FE-893B-6831-4407E6BD7A4F}"/>
          </ac:spMkLst>
        </pc:spChg>
        <pc:spChg chg="add mod ord">
          <ac:chgData name="Shafer, Ethan H MAJ" userId="505e747c-87be-44c0-94c2-fc4c31a873c1" providerId="ADAL" clId="{9773E44F-7A13-4264-85DB-3B8DF1678C3C}" dt="2024-10-08T15:21:44.645" v="230" actId="700"/>
          <ac:spMkLst>
            <pc:docMk/>
            <pc:sldMk cId="2857536202" sldId="461"/>
            <ac:spMk id="8" creationId="{359B45F4-D322-E23A-7D4F-03959AC0EBFB}"/>
          </ac:spMkLst>
        </pc:spChg>
      </pc:sldChg>
      <pc:sldChg chg="del">
        <pc:chgData name="Shafer, Ethan H MAJ" userId="505e747c-87be-44c0-94c2-fc4c31a873c1" providerId="ADAL" clId="{9773E44F-7A13-4264-85DB-3B8DF1678C3C}" dt="2024-10-08T15:12:26.400" v="94" actId="47"/>
        <pc:sldMkLst>
          <pc:docMk/>
          <pc:sldMk cId="1917809601" sldId="462"/>
        </pc:sldMkLst>
      </pc:sldChg>
      <pc:sldChg chg="addSp delSp modSp new mod modNotesTx">
        <pc:chgData name="Shafer, Ethan H MAJ" userId="505e747c-87be-44c0-94c2-fc4c31a873c1" providerId="ADAL" clId="{9773E44F-7A13-4264-85DB-3B8DF1678C3C}" dt="2024-10-08T16:49:11.806" v="1721" actId="20577"/>
        <pc:sldMkLst>
          <pc:docMk/>
          <pc:sldMk cId="2566117968" sldId="462"/>
        </pc:sldMkLst>
        <pc:spChg chg="mod">
          <ac:chgData name="Shafer, Ethan H MAJ" userId="505e747c-87be-44c0-94c2-fc4c31a873c1" providerId="ADAL" clId="{9773E44F-7A13-4264-85DB-3B8DF1678C3C}" dt="2024-10-08T15:22:36.804" v="344" actId="20577"/>
          <ac:spMkLst>
            <pc:docMk/>
            <pc:sldMk cId="2566117968" sldId="462"/>
            <ac:spMk id="2" creationId="{01438B2D-7B5F-FF62-7F5C-1A29D755747C}"/>
          </ac:spMkLst>
        </pc:spChg>
        <pc:spChg chg="mod">
          <ac:chgData name="Shafer, Ethan H MAJ" userId="505e747c-87be-44c0-94c2-fc4c31a873c1" providerId="ADAL" clId="{9773E44F-7A13-4264-85DB-3B8DF1678C3C}" dt="2024-10-08T15:23:05.010" v="418" actId="20577"/>
          <ac:spMkLst>
            <pc:docMk/>
            <pc:sldMk cId="2566117968" sldId="462"/>
            <ac:spMk id="3" creationId="{B29FC356-396F-19BF-8777-642CA0D0670F}"/>
          </ac:spMkLst>
        </pc:spChg>
        <pc:spChg chg="del">
          <ac:chgData name="Shafer, Ethan H MAJ" userId="505e747c-87be-44c0-94c2-fc4c31a873c1" providerId="ADAL" clId="{9773E44F-7A13-4264-85DB-3B8DF1678C3C}" dt="2024-10-08T16:48:54.916" v="1664"/>
          <ac:spMkLst>
            <pc:docMk/>
            <pc:sldMk cId="2566117968" sldId="462"/>
            <ac:spMk id="4" creationId="{AB04E26F-29BF-7E1B-CE4A-C7DA382B3297}"/>
          </ac:spMkLst>
        </pc:spChg>
        <pc:picChg chg="add mod">
          <ac:chgData name="Shafer, Ethan H MAJ" userId="505e747c-87be-44c0-94c2-fc4c31a873c1" providerId="ADAL" clId="{9773E44F-7A13-4264-85DB-3B8DF1678C3C}" dt="2024-10-08T16:48:54.916" v="1664"/>
          <ac:picMkLst>
            <pc:docMk/>
            <pc:sldMk cId="2566117968" sldId="462"/>
            <ac:picMk id="1026" creationId="{5B2D9767-3F99-ACA2-5BF3-2E99C84A4ECB}"/>
          </ac:picMkLst>
        </pc:picChg>
      </pc:sldChg>
      <pc:sldChg chg="addSp delSp modSp new mod">
        <pc:chgData name="Shafer, Ethan H MAJ" userId="505e747c-87be-44c0-94c2-fc4c31a873c1" providerId="ADAL" clId="{9773E44F-7A13-4264-85DB-3B8DF1678C3C}" dt="2024-10-08T16:50:35.299" v="1741"/>
        <pc:sldMkLst>
          <pc:docMk/>
          <pc:sldMk cId="165015160" sldId="463"/>
        </pc:sldMkLst>
        <pc:spChg chg="mod">
          <ac:chgData name="Shafer, Ethan H MAJ" userId="505e747c-87be-44c0-94c2-fc4c31a873c1" providerId="ADAL" clId="{9773E44F-7A13-4264-85DB-3B8DF1678C3C}" dt="2024-10-08T15:23:19.427" v="429" actId="20577"/>
          <ac:spMkLst>
            <pc:docMk/>
            <pc:sldMk cId="165015160" sldId="463"/>
            <ac:spMk id="2" creationId="{79D07391-54CF-DB6A-8413-450F55B7F743}"/>
          </ac:spMkLst>
        </pc:spChg>
        <pc:spChg chg="mod">
          <ac:chgData name="Shafer, Ethan H MAJ" userId="505e747c-87be-44c0-94c2-fc4c31a873c1" providerId="ADAL" clId="{9773E44F-7A13-4264-85DB-3B8DF1678C3C}" dt="2024-10-08T16:50:32.617" v="1740"/>
          <ac:spMkLst>
            <pc:docMk/>
            <pc:sldMk cId="165015160" sldId="463"/>
            <ac:spMk id="3" creationId="{76B959EB-7002-E364-36F0-A5C51DB1F778}"/>
          </ac:spMkLst>
        </pc:spChg>
        <pc:spChg chg="del mod">
          <ac:chgData name="Shafer, Ethan H MAJ" userId="505e747c-87be-44c0-94c2-fc4c31a873c1" providerId="ADAL" clId="{9773E44F-7A13-4264-85DB-3B8DF1678C3C}" dt="2024-10-08T16:50:35.299" v="1741"/>
          <ac:spMkLst>
            <pc:docMk/>
            <pc:sldMk cId="165015160" sldId="463"/>
            <ac:spMk id="4" creationId="{428BEEF7-CBFF-7AFB-ED22-FE7BFF343694}"/>
          </ac:spMkLst>
        </pc:spChg>
        <pc:picChg chg="add mod">
          <ac:chgData name="Shafer, Ethan H MAJ" userId="505e747c-87be-44c0-94c2-fc4c31a873c1" providerId="ADAL" clId="{9773E44F-7A13-4264-85DB-3B8DF1678C3C}" dt="2024-10-08T16:50:35.299" v="1741"/>
          <ac:picMkLst>
            <pc:docMk/>
            <pc:sldMk cId="165015160" sldId="463"/>
            <ac:picMk id="3074" creationId="{2042A64A-F292-015E-5138-938EA377B139}"/>
          </ac:picMkLst>
        </pc:picChg>
      </pc:sldChg>
      <pc:sldChg chg="del">
        <pc:chgData name="Shafer, Ethan H MAJ" userId="505e747c-87be-44c0-94c2-fc4c31a873c1" providerId="ADAL" clId="{9773E44F-7A13-4264-85DB-3B8DF1678C3C}" dt="2024-10-08T15:12:26.400" v="94" actId="47"/>
        <pc:sldMkLst>
          <pc:docMk/>
          <pc:sldMk cId="1711303595" sldId="463"/>
        </pc:sldMkLst>
      </pc:sldChg>
      <pc:sldChg chg="addSp delSp modSp new mod">
        <pc:chgData name="Shafer, Ethan H MAJ" userId="505e747c-87be-44c0-94c2-fc4c31a873c1" providerId="ADAL" clId="{9773E44F-7A13-4264-85DB-3B8DF1678C3C}" dt="2024-10-08T16:59:56.009" v="1776" actId="1076"/>
        <pc:sldMkLst>
          <pc:docMk/>
          <pc:sldMk cId="2008057269" sldId="464"/>
        </pc:sldMkLst>
        <pc:spChg chg="mod">
          <ac:chgData name="Shafer, Ethan H MAJ" userId="505e747c-87be-44c0-94c2-fc4c31a873c1" providerId="ADAL" clId="{9773E44F-7A13-4264-85DB-3B8DF1678C3C}" dt="2024-10-08T15:23:55.450" v="515" actId="20577"/>
          <ac:spMkLst>
            <pc:docMk/>
            <pc:sldMk cId="2008057269" sldId="464"/>
            <ac:spMk id="2" creationId="{80F94EAA-27D2-1F93-804F-141D9F10B4DA}"/>
          </ac:spMkLst>
        </pc:spChg>
        <pc:spChg chg="mod">
          <ac:chgData name="Shafer, Ethan H MAJ" userId="505e747c-87be-44c0-94c2-fc4c31a873c1" providerId="ADAL" clId="{9773E44F-7A13-4264-85DB-3B8DF1678C3C}" dt="2024-10-08T15:26:29.350" v="670" actId="20577"/>
          <ac:spMkLst>
            <pc:docMk/>
            <pc:sldMk cId="2008057269" sldId="464"/>
            <ac:spMk id="3" creationId="{FD9F9B80-357D-5FAF-9920-F6541F79C348}"/>
          </ac:spMkLst>
        </pc:spChg>
        <pc:spChg chg="del">
          <ac:chgData name="Shafer, Ethan H MAJ" userId="505e747c-87be-44c0-94c2-fc4c31a873c1" providerId="ADAL" clId="{9773E44F-7A13-4264-85DB-3B8DF1678C3C}" dt="2024-10-08T16:51:31.102" v="1744"/>
          <ac:spMkLst>
            <pc:docMk/>
            <pc:sldMk cId="2008057269" sldId="464"/>
            <ac:spMk id="4" creationId="{B8AAE024-258F-8A36-EF2C-09B2A87714E0}"/>
          </ac:spMkLst>
        </pc:spChg>
        <pc:spChg chg="add del mod">
          <ac:chgData name="Shafer, Ethan H MAJ" userId="505e747c-87be-44c0-94c2-fc4c31a873c1" providerId="ADAL" clId="{9773E44F-7A13-4264-85DB-3B8DF1678C3C}" dt="2024-10-08T16:59:43.909" v="1774"/>
          <ac:spMkLst>
            <pc:docMk/>
            <pc:sldMk cId="2008057269" sldId="464"/>
            <ac:spMk id="8" creationId="{FA7E214F-B7FA-D952-D8C1-0311C0C5E9E5}"/>
          </ac:spMkLst>
        </pc:spChg>
        <pc:picChg chg="add del mod">
          <ac:chgData name="Shafer, Ethan H MAJ" userId="505e747c-87be-44c0-94c2-fc4c31a873c1" providerId="ADAL" clId="{9773E44F-7A13-4264-85DB-3B8DF1678C3C}" dt="2024-10-08T16:59:41.739" v="1773" actId="478"/>
          <ac:picMkLst>
            <pc:docMk/>
            <pc:sldMk cId="2008057269" sldId="464"/>
            <ac:picMk id="4098" creationId="{858AC3CA-BB67-E1BD-15F5-FBD1F145CBD6}"/>
          </ac:picMkLst>
        </pc:picChg>
        <pc:picChg chg="add mod">
          <ac:chgData name="Shafer, Ethan H MAJ" userId="505e747c-87be-44c0-94c2-fc4c31a873c1" providerId="ADAL" clId="{9773E44F-7A13-4264-85DB-3B8DF1678C3C}" dt="2024-10-08T16:59:56.009" v="1776" actId="1076"/>
          <ac:picMkLst>
            <pc:docMk/>
            <pc:sldMk cId="2008057269" sldId="464"/>
            <ac:picMk id="4100" creationId="{DEB1B457-0C35-C33D-1D03-5BB828CA6960}"/>
          </ac:picMkLst>
        </pc:picChg>
      </pc:sldChg>
      <pc:sldChg chg="del">
        <pc:chgData name="Shafer, Ethan H MAJ" userId="505e747c-87be-44c0-94c2-fc4c31a873c1" providerId="ADAL" clId="{9773E44F-7A13-4264-85DB-3B8DF1678C3C}" dt="2024-10-08T15:12:26.400" v="94" actId="47"/>
        <pc:sldMkLst>
          <pc:docMk/>
          <pc:sldMk cId="3428637591" sldId="464"/>
        </pc:sldMkLst>
      </pc:sldChg>
      <pc:sldChg chg="addSp delSp modSp new mod">
        <pc:chgData name="Shafer, Ethan H MAJ" userId="505e747c-87be-44c0-94c2-fc4c31a873c1" providerId="ADAL" clId="{9773E44F-7A13-4264-85DB-3B8DF1678C3C}" dt="2024-10-08T17:01:08.471" v="1786" actId="1076"/>
        <pc:sldMkLst>
          <pc:docMk/>
          <pc:sldMk cId="2735599867" sldId="465"/>
        </pc:sldMkLst>
        <pc:spChg chg="mod">
          <ac:chgData name="Shafer, Ethan H MAJ" userId="505e747c-87be-44c0-94c2-fc4c31a873c1" providerId="ADAL" clId="{9773E44F-7A13-4264-85DB-3B8DF1678C3C}" dt="2024-10-08T15:26:36.003" v="674" actId="20577"/>
          <ac:spMkLst>
            <pc:docMk/>
            <pc:sldMk cId="2735599867" sldId="465"/>
            <ac:spMk id="2" creationId="{3C07ECD1-B91C-352D-3F4D-F0D1DED69753}"/>
          </ac:spMkLst>
        </pc:spChg>
        <pc:spChg chg="mod">
          <ac:chgData name="Shafer, Ethan H MAJ" userId="505e747c-87be-44c0-94c2-fc4c31a873c1" providerId="ADAL" clId="{9773E44F-7A13-4264-85DB-3B8DF1678C3C}" dt="2024-10-08T15:28:25.692" v="948" actId="20577"/>
          <ac:spMkLst>
            <pc:docMk/>
            <pc:sldMk cId="2735599867" sldId="465"/>
            <ac:spMk id="3" creationId="{A9D321F1-0115-D4A5-B4D2-AE5E5156A027}"/>
          </ac:spMkLst>
        </pc:spChg>
        <pc:spChg chg="del">
          <ac:chgData name="Shafer, Ethan H MAJ" userId="505e747c-87be-44c0-94c2-fc4c31a873c1" providerId="ADAL" clId="{9773E44F-7A13-4264-85DB-3B8DF1678C3C}" dt="2024-10-08T16:56:29.164" v="1761"/>
          <ac:spMkLst>
            <pc:docMk/>
            <pc:sldMk cId="2735599867" sldId="465"/>
            <ac:spMk id="4" creationId="{B6BB77DE-51E6-955E-A8E1-FC2EADE1BDD9}"/>
          </ac:spMkLst>
        </pc:spChg>
        <pc:spChg chg="add del mod">
          <ac:chgData name="Shafer, Ethan H MAJ" userId="505e747c-87be-44c0-94c2-fc4c31a873c1" providerId="ADAL" clId="{9773E44F-7A13-4264-85DB-3B8DF1678C3C}" dt="2024-10-08T17:01:03.941" v="1784"/>
          <ac:spMkLst>
            <pc:docMk/>
            <pc:sldMk cId="2735599867" sldId="465"/>
            <ac:spMk id="8" creationId="{0C208646-3871-DC48-785B-7DDDF81E8375}"/>
          </ac:spMkLst>
        </pc:spChg>
        <pc:picChg chg="add del mod">
          <ac:chgData name="Shafer, Ethan H MAJ" userId="505e747c-87be-44c0-94c2-fc4c31a873c1" providerId="ADAL" clId="{9773E44F-7A13-4264-85DB-3B8DF1678C3C}" dt="2024-10-08T17:01:02.837" v="1783" actId="478"/>
          <ac:picMkLst>
            <pc:docMk/>
            <pc:sldMk cId="2735599867" sldId="465"/>
            <ac:picMk id="7170" creationId="{94CA26B4-2AE7-A343-BDE7-07444F7FDC4C}"/>
          </ac:picMkLst>
        </pc:picChg>
        <pc:picChg chg="add mod">
          <ac:chgData name="Shafer, Ethan H MAJ" userId="505e747c-87be-44c0-94c2-fc4c31a873c1" providerId="ADAL" clId="{9773E44F-7A13-4264-85DB-3B8DF1678C3C}" dt="2024-10-08T17:01:08.471" v="1786" actId="1076"/>
          <ac:picMkLst>
            <pc:docMk/>
            <pc:sldMk cId="2735599867" sldId="465"/>
            <ac:picMk id="7172" creationId="{4EE84FE3-995D-C07E-4EFE-228FC1F9F490}"/>
          </ac:picMkLst>
        </pc:picChg>
      </pc:sldChg>
      <pc:sldChg chg="del">
        <pc:chgData name="Shafer, Ethan H MAJ" userId="505e747c-87be-44c0-94c2-fc4c31a873c1" providerId="ADAL" clId="{9773E44F-7A13-4264-85DB-3B8DF1678C3C}" dt="2024-10-08T15:12:26.400" v="94" actId="47"/>
        <pc:sldMkLst>
          <pc:docMk/>
          <pc:sldMk cId="3756265059" sldId="465"/>
        </pc:sldMkLst>
      </pc:sldChg>
      <pc:sldChg chg="addSp delSp modSp new mod">
        <pc:chgData name="Shafer, Ethan H MAJ" userId="505e747c-87be-44c0-94c2-fc4c31a873c1" providerId="ADAL" clId="{9773E44F-7A13-4264-85DB-3B8DF1678C3C}" dt="2024-10-08T17:03:13.180" v="1871" actId="1076"/>
        <pc:sldMkLst>
          <pc:docMk/>
          <pc:sldMk cId="172995724" sldId="466"/>
        </pc:sldMkLst>
        <pc:spChg chg="mod">
          <ac:chgData name="Shafer, Ethan H MAJ" userId="505e747c-87be-44c0-94c2-fc4c31a873c1" providerId="ADAL" clId="{9773E44F-7A13-4264-85DB-3B8DF1678C3C}" dt="2024-10-08T15:28:39.280" v="970" actId="20577"/>
          <ac:spMkLst>
            <pc:docMk/>
            <pc:sldMk cId="172995724" sldId="466"/>
            <ac:spMk id="2" creationId="{4E285312-066B-7ED1-1B0B-795CC8F1DBA5}"/>
          </ac:spMkLst>
        </pc:spChg>
        <pc:spChg chg="mod">
          <ac:chgData name="Shafer, Ethan H MAJ" userId="505e747c-87be-44c0-94c2-fc4c31a873c1" providerId="ADAL" clId="{9773E44F-7A13-4264-85DB-3B8DF1678C3C}" dt="2024-10-08T17:02:55.104" v="1868" actId="20577"/>
          <ac:spMkLst>
            <pc:docMk/>
            <pc:sldMk cId="172995724" sldId="466"/>
            <ac:spMk id="3" creationId="{C3FDA5CD-3271-56CF-B490-0D05457327F9}"/>
          </ac:spMkLst>
        </pc:spChg>
        <pc:spChg chg="del">
          <ac:chgData name="Shafer, Ethan H MAJ" userId="505e747c-87be-44c0-94c2-fc4c31a873c1" providerId="ADAL" clId="{9773E44F-7A13-4264-85DB-3B8DF1678C3C}" dt="2024-10-08T17:03:03.248" v="1869"/>
          <ac:spMkLst>
            <pc:docMk/>
            <pc:sldMk cId="172995724" sldId="466"/>
            <ac:spMk id="4" creationId="{CA5C9F5D-AEB1-06B0-2201-BCE116600123}"/>
          </ac:spMkLst>
        </pc:spChg>
        <pc:picChg chg="add mod">
          <ac:chgData name="Shafer, Ethan H MAJ" userId="505e747c-87be-44c0-94c2-fc4c31a873c1" providerId="ADAL" clId="{9773E44F-7A13-4264-85DB-3B8DF1678C3C}" dt="2024-10-08T17:03:13.180" v="1871" actId="1076"/>
          <ac:picMkLst>
            <pc:docMk/>
            <pc:sldMk cId="172995724" sldId="466"/>
            <ac:picMk id="9218" creationId="{F40AFC5D-D12A-541C-5586-4D57D5977CE0}"/>
          </ac:picMkLst>
        </pc:picChg>
      </pc:sldChg>
      <pc:sldChg chg="del">
        <pc:chgData name="Shafer, Ethan H MAJ" userId="505e747c-87be-44c0-94c2-fc4c31a873c1" providerId="ADAL" clId="{9773E44F-7A13-4264-85DB-3B8DF1678C3C}" dt="2024-10-08T15:12:26.400" v="94" actId="47"/>
        <pc:sldMkLst>
          <pc:docMk/>
          <pc:sldMk cId="2248326016" sldId="466"/>
        </pc:sldMkLst>
      </pc:sldChg>
      <pc:sldChg chg="del">
        <pc:chgData name="Shafer, Ethan H MAJ" userId="505e747c-87be-44c0-94c2-fc4c31a873c1" providerId="ADAL" clId="{9773E44F-7A13-4264-85DB-3B8DF1678C3C}" dt="2024-10-08T15:12:26.400" v="94" actId="47"/>
        <pc:sldMkLst>
          <pc:docMk/>
          <pc:sldMk cId="2218854171" sldId="467"/>
        </pc:sldMkLst>
      </pc:sldChg>
      <pc:sldChg chg="addSp delSp modSp new mod">
        <pc:chgData name="Shafer, Ethan H MAJ" userId="505e747c-87be-44c0-94c2-fc4c31a873c1" providerId="ADAL" clId="{9773E44F-7A13-4264-85DB-3B8DF1678C3C}" dt="2024-10-08T17:09:55.126" v="1890"/>
        <pc:sldMkLst>
          <pc:docMk/>
          <pc:sldMk cId="4252945091" sldId="467"/>
        </pc:sldMkLst>
        <pc:spChg chg="mod">
          <ac:chgData name="Shafer, Ethan H MAJ" userId="505e747c-87be-44c0-94c2-fc4c31a873c1" providerId="ADAL" clId="{9773E44F-7A13-4264-85DB-3B8DF1678C3C}" dt="2024-10-08T16:36:00.283" v="1049" actId="20577"/>
          <ac:spMkLst>
            <pc:docMk/>
            <pc:sldMk cId="4252945091" sldId="467"/>
            <ac:spMk id="2" creationId="{548D28D6-DD80-F9B2-2328-DBC153039A0E}"/>
          </ac:spMkLst>
        </pc:spChg>
        <pc:spChg chg="mod">
          <ac:chgData name="Shafer, Ethan H MAJ" userId="505e747c-87be-44c0-94c2-fc4c31a873c1" providerId="ADAL" clId="{9773E44F-7A13-4264-85DB-3B8DF1678C3C}" dt="2024-10-08T16:37:25.353" v="1225" actId="20577"/>
          <ac:spMkLst>
            <pc:docMk/>
            <pc:sldMk cId="4252945091" sldId="467"/>
            <ac:spMk id="3" creationId="{A03C678A-A063-BAF6-3DD3-373C271A8EEA}"/>
          </ac:spMkLst>
        </pc:spChg>
        <pc:spChg chg="del">
          <ac:chgData name="Shafer, Ethan H MAJ" userId="505e747c-87be-44c0-94c2-fc4c31a873c1" providerId="ADAL" clId="{9773E44F-7A13-4264-85DB-3B8DF1678C3C}" dt="2024-10-08T17:09:55.126" v="1890"/>
          <ac:spMkLst>
            <pc:docMk/>
            <pc:sldMk cId="4252945091" sldId="467"/>
            <ac:spMk id="4" creationId="{9F5C271A-D128-E63A-88A3-5BA1C8639864}"/>
          </ac:spMkLst>
        </pc:spChg>
        <pc:picChg chg="add mod">
          <ac:chgData name="Shafer, Ethan H MAJ" userId="505e747c-87be-44c0-94c2-fc4c31a873c1" providerId="ADAL" clId="{9773E44F-7A13-4264-85DB-3B8DF1678C3C}" dt="2024-10-08T17:09:55.126" v="1890"/>
          <ac:picMkLst>
            <pc:docMk/>
            <pc:sldMk cId="4252945091" sldId="467"/>
            <ac:picMk id="14338" creationId="{0E3EB19F-AAB3-0516-9C4F-584368C3A1AA}"/>
          </ac:picMkLst>
        </pc:picChg>
      </pc:sldChg>
      <pc:sldChg chg="modSp new mod">
        <pc:chgData name="Shafer, Ethan H MAJ" userId="505e747c-87be-44c0-94c2-fc4c31a873c1" providerId="ADAL" clId="{9773E44F-7A13-4264-85DB-3B8DF1678C3C}" dt="2024-10-08T16:43:42.275" v="1457" actId="20577"/>
        <pc:sldMkLst>
          <pc:docMk/>
          <pc:sldMk cId="3999545273" sldId="468"/>
        </pc:sldMkLst>
        <pc:spChg chg="mod">
          <ac:chgData name="Shafer, Ethan H MAJ" userId="505e747c-87be-44c0-94c2-fc4c31a873c1" providerId="ADAL" clId="{9773E44F-7A13-4264-85DB-3B8DF1678C3C}" dt="2024-10-08T16:37:55.366" v="1243" actId="20577"/>
          <ac:spMkLst>
            <pc:docMk/>
            <pc:sldMk cId="3999545273" sldId="468"/>
            <ac:spMk id="2" creationId="{FD5DF1D1-79AD-2D8A-FE23-8846136B50B9}"/>
          </ac:spMkLst>
        </pc:spChg>
        <pc:spChg chg="mod">
          <ac:chgData name="Shafer, Ethan H MAJ" userId="505e747c-87be-44c0-94c2-fc4c31a873c1" providerId="ADAL" clId="{9773E44F-7A13-4264-85DB-3B8DF1678C3C}" dt="2024-10-08T16:42:57.348" v="1327" actId="20577"/>
          <ac:spMkLst>
            <pc:docMk/>
            <pc:sldMk cId="3999545273" sldId="468"/>
            <ac:spMk id="3" creationId="{C47D8273-296B-4C87-7EAC-BF10835A1397}"/>
          </ac:spMkLst>
        </pc:spChg>
        <pc:spChg chg="mod">
          <ac:chgData name="Shafer, Ethan H MAJ" userId="505e747c-87be-44c0-94c2-fc4c31a873c1" providerId="ADAL" clId="{9773E44F-7A13-4264-85DB-3B8DF1678C3C}" dt="2024-10-08T16:43:42.275" v="1457" actId="20577"/>
          <ac:spMkLst>
            <pc:docMk/>
            <pc:sldMk cId="3999545273" sldId="468"/>
            <ac:spMk id="4" creationId="{68A4F447-11FC-B638-FBEA-C21C28F19B98}"/>
          </ac:spMkLst>
        </pc:spChg>
      </pc:sldChg>
      <pc:sldChg chg="addSp delSp modSp new mod">
        <pc:chgData name="Shafer, Ethan H MAJ" userId="505e747c-87be-44c0-94c2-fc4c31a873c1" providerId="ADAL" clId="{9773E44F-7A13-4264-85DB-3B8DF1678C3C}" dt="2024-10-08T17:03:46.213" v="1872"/>
        <pc:sldMkLst>
          <pc:docMk/>
          <pc:sldMk cId="1931027985" sldId="469"/>
        </pc:sldMkLst>
        <pc:spChg chg="mod">
          <ac:chgData name="Shafer, Ethan H MAJ" userId="505e747c-87be-44c0-94c2-fc4c31a873c1" providerId="ADAL" clId="{9773E44F-7A13-4264-85DB-3B8DF1678C3C}" dt="2024-10-08T16:43:52.686" v="1475" actId="20577"/>
          <ac:spMkLst>
            <pc:docMk/>
            <pc:sldMk cId="1931027985" sldId="469"/>
            <ac:spMk id="2" creationId="{22372D5D-B150-3760-025B-DB7691EB5588}"/>
          </ac:spMkLst>
        </pc:spChg>
        <pc:spChg chg="mod">
          <ac:chgData name="Shafer, Ethan H MAJ" userId="505e747c-87be-44c0-94c2-fc4c31a873c1" providerId="ADAL" clId="{9773E44F-7A13-4264-85DB-3B8DF1678C3C}" dt="2024-10-08T16:45:04.166" v="1635" actId="20577"/>
          <ac:spMkLst>
            <pc:docMk/>
            <pc:sldMk cId="1931027985" sldId="469"/>
            <ac:spMk id="3" creationId="{962FCF92-0C4F-5389-A101-0790F847A523}"/>
          </ac:spMkLst>
        </pc:spChg>
        <pc:spChg chg="del">
          <ac:chgData name="Shafer, Ethan H MAJ" userId="505e747c-87be-44c0-94c2-fc4c31a873c1" providerId="ADAL" clId="{9773E44F-7A13-4264-85DB-3B8DF1678C3C}" dt="2024-10-08T17:03:46.213" v="1872"/>
          <ac:spMkLst>
            <pc:docMk/>
            <pc:sldMk cId="1931027985" sldId="469"/>
            <ac:spMk id="4" creationId="{9BE86FEC-9030-236C-FD4A-9C1F00261ABC}"/>
          </ac:spMkLst>
        </pc:spChg>
        <pc:picChg chg="add mod">
          <ac:chgData name="Shafer, Ethan H MAJ" userId="505e747c-87be-44c0-94c2-fc4c31a873c1" providerId="ADAL" clId="{9773E44F-7A13-4264-85DB-3B8DF1678C3C}" dt="2024-10-08T17:03:46.213" v="1872"/>
          <ac:picMkLst>
            <pc:docMk/>
            <pc:sldMk cId="1931027985" sldId="469"/>
            <ac:picMk id="11266" creationId="{3371A10F-4F19-4E05-DCDB-A1D48183A3EE}"/>
          </ac:picMkLst>
        </pc:picChg>
      </pc:sldChg>
      <pc:sldChg chg="modSp new mod">
        <pc:chgData name="Shafer, Ethan H MAJ" userId="505e747c-87be-44c0-94c2-fc4c31a873c1" providerId="ADAL" clId="{9773E44F-7A13-4264-85DB-3B8DF1678C3C}" dt="2024-10-08T16:46:26.359" v="1663" actId="20577"/>
        <pc:sldMkLst>
          <pc:docMk/>
          <pc:sldMk cId="1444939082" sldId="470"/>
        </pc:sldMkLst>
        <pc:spChg chg="mod">
          <ac:chgData name="Shafer, Ethan H MAJ" userId="505e747c-87be-44c0-94c2-fc4c31a873c1" providerId="ADAL" clId="{9773E44F-7A13-4264-85DB-3B8DF1678C3C}" dt="2024-10-08T16:46:23.679" v="1652" actId="5793"/>
          <ac:spMkLst>
            <pc:docMk/>
            <pc:sldMk cId="1444939082" sldId="470"/>
            <ac:spMk id="2" creationId="{EFB8D014-0B1A-496F-2ED1-F096147030FC}"/>
          </ac:spMkLst>
        </pc:spChg>
        <pc:spChg chg="mod">
          <ac:chgData name="Shafer, Ethan H MAJ" userId="505e747c-87be-44c0-94c2-fc4c31a873c1" providerId="ADAL" clId="{9773E44F-7A13-4264-85DB-3B8DF1678C3C}" dt="2024-10-08T16:46:26.359" v="1663" actId="20577"/>
          <ac:spMkLst>
            <pc:docMk/>
            <pc:sldMk cId="1444939082" sldId="470"/>
            <ac:spMk id="3" creationId="{D8902689-7542-BF85-33A4-6646C6250E5A}"/>
          </ac:spMkLst>
        </pc:spChg>
      </pc:sldChg>
      <pc:sldChg chg="addSp delSp modSp add mod">
        <pc:chgData name="Shafer, Ethan H MAJ" userId="505e747c-87be-44c0-94c2-fc4c31a873c1" providerId="ADAL" clId="{9773E44F-7A13-4264-85DB-3B8DF1678C3C}" dt="2024-10-08T16:50:19.772" v="1736" actId="14100"/>
        <pc:sldMkLst>
          <pc:docMk/>
          <pc:sldMk cId="46721799" sldId="471"/>
        </pc:sldMkLst>
        <pc:spChg chg="del">
          <ac:chgData name="Shafer, Ethan H MAJ" userId="505e747c-87be-44c0-94c2-fc4c31a873c1" providerId="ADAL" clId="{9773E44F-7A13-4264-85DB-3B8DF1678C3C}" dt="2024-10-08T16:49:16.652" v="1723" actId="478"/>
          <ac:spMkLst>
            <pc:docMk/>
            <pc:sldMk cId="46721799" sldId="471"/>
            <ac:spMk id="3" creationId="{B29FC356-396F-19BF-8777-642CA0D0670F}"/>
          </ac:spMkLst>
        </pc:spChg>
        <pc:spChg chg="add del mod">
          <ac:chgData name="Shafer, Ethan H MAJ" userId="505e747c-87be-44c0-94c2-fc4c31a873c1" providerId="ADAL" clId="{9773E44F-7A13-4264-85DB-3B8DF1678C3C}" dt="2024-10-08T16:49:18.275" v="1725"/>
          <ac:spMkLst>
            <pc:docMk/>
            <pc:sldMk cId="46721799" sldId="471"/>
            <ac:spMk id="8" creationId="{8F943614-9FD4-AB95-10C4-ADFE7E1D50F2}"/>
          </ac:spMkLst>
        </pc:spChg>
        <pc:spChg chg="add del mod">
          <ac:chgData name="Shafer, Ethan H MAJ" userId="505e747c-87be-44c0-94c2-fc4c31a873c1" providerId="ADAL" clId="{9773E44F-7A13-4264-85DB-3B8DF1678C3C}" dt="2024-10-08T16:49:55.734" v="1726"/>
          <ac:spMkLst>
            <pc:docMk/>
            <pc:sldMk cId="46721799" sldId="471"/>
            <ac:spMk id="9" creationId="{21BBD69E-86F5-21B7-5E03-16DE2E787E05}"/>
          </ac:spMkLst>
        </pc:spChg>
        <pc:spChg chg="add del mod">
          <ac:chgData name="Shafer, Ethan H MAJ" userId="505e747c-87be-44c0-94c2-fc4c31a873c1" providerId="ADAL" clId="{9773E44F-7A13-4264-85DB-3B8DF1678C3C}" dt="2024-10-08T16:50:16.781" v="1734"/>
          <ac:spMkLst>
            <pc:docMk/>
            <pc:sldMk cId="46721799" sldId="471"/>
            <ac:spMk id="11" creationId="{720C191B-4773-82E5-23E0-6F87EBD45EA1}"/>
          </ac:spMkLst>
        </pc:spChg>
        <pc:picChg chg="add mod">
          <ac:chgData name="Shafer, Ethan H MAJ" userId="505e747c-87be-44c0-94c2-fc4c31a873c1" providerId="ADAL" clId="{9773E44F-7A13-4264-85DB-3B8DF1678C3C}" dt="2024-10-08T16:49:18.275" v="1725"/>
          <ac:picMkLst>
            <pc:docMk/>
            <pc:sldMk cId="46721799" sldId="471"/>
            <ac:picMk id="10" creationId="{5B2D9767-3F99-ACA2-5BF3-2E99C84A4ECB}"/>
          </ac:picMkLst>
        </pc:picChg>
        <pc:picChg chg="del">
          <ac:chgData name="Shafer, Ethan H MAJ" userId="505e747c-87be-44c0-94c2-fc4c31a873c1" providerId="ADAL" clId="{9773E44F-7A13-4264-85DB-3B8DF1678C3C}" dt="2024-10-08T16:49:17.770" v="1724" actId="21"/>
          <ac:picMkLst>
            <pc:docMk/>
            <pc:sldMk cId="46721799" sldId="471"/>
            <ac:picMk id="1026" creationId="{5B2D9767-3F99-ACA2-5BF3-2E99C84A4ECB}"/>
          </ac:picMkLst>
        </pc:picChg>
        <pc:picChg chg="add del mod">
          <ac:chgData name="Shafer, Ethan H MAJ" userId="505e747c-87be-44c0-94c2-fc4c31a873c1" providerId="ADAL" clId="{9773E44F-7A13-4264-85DB-3B8DF1678C3C}" dt="2024-10-08T16:50:11.541" v="1730" actId="478"/>
          <ac:picMkLst>
            <pc:docMk/>
            <pc:sldMk cId="46721799" sldId="471"/>
            <ac:picMk id="2050" creationId="{8CA0BA33-1263-8A6D-996B-38D2FF03A472}"/>
          </ac:picMkLst>
        </pc:picChg>
        <pc:picChg chg="add mod">
          <ac:chgData name="Shafer, Ethan H MAJ" userId="505e747c-87be-44c0-94c2-fc4c31a873c1" providerId="ADAL" clId="{9773E44F-7A13-4264-85DB-3B8DF1678C3C}" dt="2024-10-08T16:50:19.772" v="1736" actId="14100"/>
          <ac:picMkLst>
            <pc:docMk/>
            <pc:sldMk cId="46721799" sldId="471"/>
            <ac:picMk id="2052" creationId="{A416762C-A206-FA57-B8A0-93CC967788DF}"/>
          </ac:picMkLst>
        </pc:picChg>
      </pc:sldChg>
      <pc:sldChg chg="addSp delSp modSp add mod">
        <pc:chgData name="Shafer, Ethan H MAJ" userId="505e747c-87be-44c0-94c2-fc4c31a873c1" providerId="ADAL" clId="{9773E44F-7A13-4264-85DB-3B8DF1678C3C}" dt="2024-10-08T17:00:09.668" v="1782" actId="1076"/>
        <pc:sldMkLst>
          <pc:docMk/>
          <pc:sldMk cId="1133705088" sldId="472"/>
        </pc:sldMkLst>
        <pc:spChg chg="del">
          <ac:chgData name="Shafer, Ethan H MAJ" userId="505e747c-87be-44c0-94c2-fc4c31a873c1" providerId="ADAL" clId="{9773E44F-7A13-4264-85DB-3B8DF1678C3C}" dt="2024-10-08T16:51:39.063" v="1748" actId="478"/>
          <ac:spMkLst>
            <pc:docMk/>
            <pc:sldMk cId="1133705088" sldId="472"/>
            <ac:spMk id="3" creationId="{FD9F9B80-357D-5FAF-9920-F6541F79C348}"/>
          </ac:spMkLst>
        </pc:spChg>
        <pc:spChg chg="add del mod">
          <ac:chgData name="Shafer, Ethan H MAJ" userId="505e747c-87be-44c0-94c2-fc4c31a873c1" providerId="ADAL" clId="{9773E44F-7A13-4264-85DB-3B8DF1678C3C}" dt="2024-10-08T16:51:41.007" v="1750"/>
          <ac:spMkLst>
            <pc:docMk/>
            <pc:sldMk cId="1133705088" sldId="472"/>
            <ac:spMk id="8" creationId="{CB99DE4E-D81E-27B6-6713-CAB9B3874109}"/>
          </ac:spMkLst>
        </pc:spChg>
        <pc:spChg chg="add del mod">
          <ac:chgData name="Shafer, Ethan H MAJ" userId="505e747c-87be-44c0-94c2-fc4c31a873c1" providerId="ADAL" clId="{9773E44F-7A13-4264-85DB-3B8DF1678C3C}" dt="2024-10-08T16:52:42.179" v="1753"/>
          <ac:spMkLst>
            <pc:docMk/>
            <pc:sldMk cId="1133705088" sldId="472"/>
            <ac:spMk id="9" creationId="{57027CC4-CB82-EC76-B703-7F30D9E12B7A}"/>
          </ac:spMkLst>
        </pc:spChg>
        <pc:spChg chg="add del mod">
          <ac:chgData name="Shafer, Ethan H MAJ" userId="505e747c-87be-44c0-94c2-fc4c31a873c1" providerId="ADAL" clId="{9773E44F-7A13-4264-85DB-3B8DF1678C3C}" dt="2024-10-08T16:58:54.513" v="1772"/>
          <ac:spMkLst>
            <pc:docMk/>
            <pc:sldMk cId="1133705088" sldId="472"/>
            <ac:spMk id="11" creationId="{270288B7-BBB9-7CC8-A026-67A4624E09C4}"/>
          </ac:spMkLst>
        </pc:spChg>
        <pc:spChg chg="add del mod">
          <ac:chgData name="Shafer, Ethan H MAJ" userId="505e747c-87be-44c0-94c2-fc4c31a873c1" providerId="ADAL" clId="{9773E44F-7A13-4264-85DB-3B8DF1678C3C}" dt="2024-10-08T17:00:00.660" v="1778"/>
          <ac:spMkLst>
            <pc:docMk/>
            <pc:sldMk cId="1133705088" sldId="472"/>
            <ac:spMk id="12" creationId="{6D161844-65E3-8EED-38E5-B2891236C2CF}"/>
          </ac:spMkLst>
        </pc:spChg>
        <pc:picChg chg="add del mod">
          <ac:chgData name="Shafer, Ethan H MAJ" userId="505e747c-87be-44c0-94c2-fc4c31a873c1" providerId="ADAL" clId="{9773E44F-7A13-4264-85DB-3B8DF1678C3C}" dt="2024-10-08T16:59:59.136" v="1777" actId="478"/>
          <ac:picMkLst>
            <pc:docMk/>
            <pc:sldMk cId="1133705088" sldId="472"/>
            <ac:picMk id="10" creationId="{858AC3CA-BB67-E1BD-15F5-FBD1F145CBD6}"/>
          </ac:picMkLst>
        </pc:picChg>
        <pc:picChg chg="del">
          <ac:chgData name="Shafer, Ethan H MAJ" userId="505e747c-87be-44c0-94c2-fc4c31a873c1" providerId="ADAL" clId="{9773E44F-7A13-4264-85DB-3B8DF1678C3C}" dt="2024-10-08T16:51:40.385" v="1749" actId="21"/>
          <ac:picMkLst>
            <pc:docMk/>
            <pc:sldMk cId="1133705088" sldId="472"/>
            <ac:picMk id="4098" creationId="{858AC3CA-BB67-E1BD-15F5-FBD1F145CBD6}"/>
          </ac:picMkLst>
        </pc:picChg>
        <pc:picChg chg="add del mod">
          <ac:chgData name="Shafer, Ethan H MAJ" userId="505e747c-87be-44c0-94c2-fc4c31a873c1" providerId="ADAL" clId="{9773E44F-7A13-4264-85DB-3B8DF1678C3C}" dt="2024-10-08T16:58:50.150" v="1771" actId="478"/>
          <ac:picMkLst>
            <pc:docMk/>
            <pc:sldMk cId="1133705088" sldId="472"/>
            <ac:picMk id="6146" creationId="{A9EAC2BB-D578-2BAD-C2DB-AEB4FBA39E6B}"/>
          </ac:picMkLst>
        </pc:picChg>
        <pc:picChg chg="add mod">
          <ac:chgData name="Shafer, Ethan H MAJ" userId="505e747c-87be-44c0-94c2-fc4c31a873c1" providerId="ADAL" clId="{9773E44F-7A13-4264-85DB-3B8DF1678C3C}" dt="2024-10-08T16:58:54.513" v="1772"/>
          <ac:picMkLst>
            <pc:docMk/>
            <pc:sldMk cId="1133705088" sldId="472"/>
            <ac:picMk id="6148" creationId="{405BA3B1-81F6-2225-015E-752BB344113F}"/>
          </ac:picMkLst>
        </pc:picChg>
        <pc:picChg chg="add mod">
          <ac:chgData name="Shafer, Ethan H MAJ" userId="505e747c-87be-44c0-94c2-fc4c31a873c1" providerId="ADAL" clId="{9773E44F-7A13-4264-85DB-3B8DF1678C3C}" dt="2024-10-08T17:00:09.668" v="1782" actId="1076"/>
          <ac:picMkLst>
            <pc:docMk/>
            <pc:sldMk cId="1133705088" sldId="472"/>
            <ac:picMk id="6150" creationId="{AAC9D0C7-FC10-3794-ED38-956FF3579C94}"/>
          </ac:picMkLst>
        </pc:picChg>
      </pc:sldChg>
      <pc:sldChg chg="add del">
        <pc:chgData name="Shafer, Ethan H MAJ" userId="505e747c-87be-44c0-94c2-fc4c31a873c1" providerId="ADAL" clId="{9773E44F-7A13-4264-85DB-3B8DF1678C3C}" dt="2024-10-08T16:50:40.511" v="1743" actId="47"/>
        <pc:sldMkLst>
          <pc:docMk/>
          <pc:sldMk cId="3053302013" sldId="472"/>
        </pc:sldMkLst>
      </pc:sldChg>
      <pc:sldChg chg="addSp delSp modSp add mod">
        <pc:chgData name="Shafer, Ethan H MAJ" userId="505e747c-87be-44c0-94c2-fc4c31a873c1" providerId="ADAL" clId="{9773E44F-7A13-4264-85DB-3B8DF1678C3C}" dt="2024-10-08T17:01:25.304" v="1793"/>
        <pc:sldMkLst>
          <pc:docMk/>
          <pc:sldMk cId="3808700311" sldId="473"/>
        </pc:sldMkLst>
        <pc:spChg chg="del">
          <ac:chgData name="Shafer, Ethan H MAJ" userId="505e747c-87be-44c0-94c2-fc4c31a873c1" providerId="ADAL" clId="{9773E44F-7A13-4264-85DB-3B8DF1678C3C}" dt="2024-10-08T16:56:41.796" v="1765" actId="478"/>
          <ac:spMkLst>
            <pc:docMk/>
            <pc:sldMk cId="3808700311" sldId="473"/>
            <ac:spMk id="3" creationId="{A9D321F1-0115-D4A5-B4D2-AE5E5156A027}"/>
          </ac:spMkLst>
        </pc:spChg>
        <pc:spChg chg="add del mod">
          <ac:chgData name="Shafer, Ethan H MAJ" userId="505e747c-87be-44c0-94c2-fc4c31a873c1" providerId="ADAL" clId="{9773E44F-7A13-4264-85DB-3B8DF1678C3C}" dt="2024-10-08T16:56:43.417" v="1767"/>
          <ac:spMkLst>
            <pc:docMk/>
            <pc:sldMk cId="3808700311" sldId="473"/>
            <ac:spMk id="8" creationId="{DE158A04-A80E-D1D9-C5D7-FAB6CF5EC942}"/>
          </ac:spMkLst>
        </pc:spChg>
        <pc:spChg chg="add del mod">
          <ac:chgData name="Shafer, Ethan H MAJ" userId="505e747c-87be-44c0-94c2-fc4c31a873c1" providerId="ADAL" clId="{9773E44F-7A13-4264-85DB-3B8DF1678C3C}" dt="2024-10-08T16:57:20.284" v="1768"/>
          <ac:spMkLst>
            <pc:docMk/>
            <pc:sldMk cId="3808700311" sldId="473"/>
            <ac:spMk id="9" creationId="{40B0492E-514A-E6BA-7E02-88FE80925939}"/>
          </ac:spMkLst>
        </pc:spChg>
        <pc:spChg chg="add del mod">
          <ac:chgData name="Shafer, Ethan H MAJ" userId="505e747c-87be-44c0-94c2-fc4c31a873c1" providerId="ADAL" clId="{9773E44F-7A13-4264-85DB-3B8DF1678C3C}" dt="2024-10-08T16:57:31.158" v="1770"/>
          <ac:spMkLst>
            <pc:docMk/>
            <pc:sldMk cId="3808700311" sldId="473"/>
            <ac:spMk id="11" creationId="{F8FEDDF1-D251-D059-CFE2-2F92E4602B90}"/>
          </ac:spMkLst>
        </pc:spChg>
        <pc:spChg chg="add del mod">
          <ac:chgData name="Shafer, Ethan H MAJ" userId="505e747c-87be-44c0-94c2-fc4c31a873c1" providerId="ADAL" clId="{9773E44F-7A13-4264-85DB-3B8DF1678C3C}" dt="2024-10-08T17:01:19.269" v="1791"/>
          <ac:spMkLst>
            <pc:docMk/>
            <pc:sldMk cId="3808700311" sldId="473"/>
            <ac:spMk id="12" creationId="{787FB262-66A2-49C0-4CC6-4C9BE95EA428}"/>
          </ac:spMkLst>
        </pc:spChg>
        <pc:spChg chg="add del mod">
          <ac:chgData name="Shafer, Ethan H MAJ" userId="505e747c-87be-44c0-94c2-fc4c31a873c1" providerId="ADAL" clId="{9773E44F-7A13-4264-85DB-3B8DF1678C3C}" dt="2024-10-08T17:01:25.304" v="1793"/>
          <ac:spMkLst>
            <pc:docMk/>
            <pc:sldMk cId="3808700311" sldId="473"/>
            <ac:spMk id="13" creationId="{519AB563-1DC7-9A86-B046-6ABDBE9C1680}"/>
          </ac:spMkLst>
        </pc:spChg>
        <pc:picChg chg="add del mod">
          <ac:chgData name="Shafer, Ethan H MAJ" userId="505e747c-87be-44c0-94c2-fc4c31a873c1" providerId="ADAL" clId="{9773E44F-7A13-4264-85DB-3B8DF1678C3C}" dt="2024-10-08T17:01:21.334" v="1792" actId="478"/>
          <ac:picMkLst>
            <pc:docMk/>
            <pc:sldMk cId="3808700311" sldId="473"/>
            <ac:picMk id="10" creationId="{94CA26B4-2AE7-A343-BDE7-07444F7FDC4C}"/>
          </ac:picMkLst>
        </pc:picChg>
        <pc:picChg chg="add mod">
          <ac:chgData name="Shafer, Ethan H MAJ" userId="505e747c-87be-44c0-94c2-fc4c31a873c1" providerId="ADAL" clId="{9773E44F-7A13-4264-85DB-3B8DF1678C3C}" dt="2024-10-08T17:01:25.304" v="1793"/>
          <ac:picMkLst>
            <pc:docMk/>
            <pc:sldMk cId="3808700311" sldId="473"/>
            <ac:picMk id="14" creationId="{9B566DB8-490C-23AE-F763-0F76102463AC}"/>
          </ac:picMkLst>
        </pc:picChg>
        <pc:picChg chg="del">
          <ac:chgData name="Shafer, Ethan H MAJ" userId="505e747c-87be-44c0-94c2-fc4c31a873c1" providerId="ADAL" clId="{9773E44F-7A13-4264-85DB-3B8DF1678C3C}" dt="2024-10-08T16:56:42.901" v="1766" actId="21"/>
          <ac:picMkLst>
            <pc:docMk/>
            <pc:sldMk cId="3808700311" sldId="473"/>
            <ac:picMk id="7170" creationId="{94CA26B4-2AE7-A343-BDE7-07444F7FDC4C}"/>
          </ac:picMkLst>
        </pc:picChg>
        <pc:picChg chg="add del mod">
          <ac:chgData name="Shafer, Ethan H MAJ" userId="505e747c-87be-44c0-94c2-fc4c31a873c1" providerId="ADAL" clId="{9773E44F-7A13-4264-85DB-3B8DF1678C3C}" dt="2024-10-08T16:57:30.133" v="1769" actId="478"/>
          <ac:picMkLst>
            <pc:docMk/>
            <pc:sldMk cId="3808700311" sldId="473"/>
            <ac:picMk id="8194" creationId="{9634AE80-36D6-25DE-66DB-B682593573CD}"/>
          </ac:picMkLst>
        </pc:picChg>
        <pc:picChg chg="add del mod">
          <ac:chgData name="Shafer, Ethan H MAJ" userId="505e747c-87be-44c0-94c2-fc4c31a873c1" providerId="ADAL" clId="{9773E44F-7A13-4264-85DB-3B8DF1678C3C}" dt="2024-10-08T17:01:15.263" v="1787" actId="478"/>
          <ac:picMkLst>
            <pc:docMk/>
            <pc:sldMk cId="3808700311" sldId="473"/>
            <ac:picMk id="8196" creationId="{05F4BF0B-AC34-5783-6DC6-4B890643C011}"/>
          </ac:picMkLst>
        </pc:picChg>
        <pc:picChg chg="add mod">
          <ac:chgData name="Shafer, Ethan H MAJ" userId="505e747c-87be-44c0-94c2-fc4c31a873c1" providerId="ADAL" clId="{9773E44F-7A13-4264-85DB-3B8DF1678C3C}" dt="2024-10-08T17:01:19.269" v="1791"/>
          <ac:picMkLst>
            <pc:docMk/>
            <pc:sldMk cId="3808700311" sldId="473"/>
            <ac:picMk id="8198" creationId="{875B19D4-5CD4-D933-F9CC-D251E6CB23D2}"/>
          </ac:picMkLst>
        </pc:picChg>
      </pc:sldChg>
      <pc:sldChg chg="addSp delSp modSp add del mod">
        <pc:chgData name="Shafer, Ethan H MAJ" userId="505e747c-87be-44c0-94c2-fc4c31a873c1" providerId="ADAL" clId="{9773E44F-7A13-4264-85DB-3B8DF1678C3C}" dt="2024-10-08T17:02:01.998" v="1806" actId="47"/>
        <pc:sldMkLst>
          <pc:docMk/>
          <pc:sldMk cId="1460131663" sldId="474"/>
        </pc:sldMkLst>
        <pc:spChg chg="mod">
          <ac:chgData name="Shafer, Ethan H MAJ" userId="505e747c-87be-44c0-94c2-fc4c31a873c1" providerId="ADAL" clId="{9773E44F-7A13-4264-85DB-3B8DF1678C3C}" dt="2024-10-08T17:01:49.720" v="1804" actId="20577"/>
          <ac:spMkLst>
            <pc:docMk/>
            <pc:sldMk cId="1460131663" sldId="474"/>
            <ac:spMk id="2" creationId="{3C07ECD1-B91C-352D-3F4D-F0D1DED69753}"/>
          </ac:spMkLst>
        </pc:spChg>
        <pc:spChg chg="add mod">
          <ac:chgData name="Shafer, Ethan H MAJ" userId="505e747c-87be-44c0-94c2-fc4c31a873c1" providerId="ADAL" clId="{9773E44F-7A13-4264-85DB-3B8DF1678C3C}" dt="2024-10-08T17:01:53.143" v="1805" actId="478"/>
          <ac:spMkLst>
            <pc:docMk/>
            <pc:sldMk cId="1460131663" sldId="474"/>
            <ac:spMk id="3" creationId="{2C2657E4-2CE9-D86C-C21C-60302D73733D}"/>
          </ac:spMkLst>
        </pc:spChg>
        <pc:spChg chg="add mod">
          <ac:chgData name="Shafer, Ethan H MAJ" userId="505e747c-87be-44c0-94c2-fc4c31a873c1" providerId="ADAL" clId="{9773E44F-7A13-4264-85DB-3B8DF1678C3C}" dt="2024-10-08T17:01:53.143" v="1805" actId="478"/>
          <ac:spMkLst>
            <pc:docMk/>
            <pc:sldMk cId="1460131663" sldId="474"/>
            <ac:spMk id="4" creationId="{7958E71D-1343-70AC-8C89-52D7767D9C7B}"/>
          </ac:spMkLst>
        </pc:spChg>
        <pc:picChg chg="del">
          <ac:chgData name="Shafer, Ethan H MAJ" userId="505e747c-87be-44c0-94c2-fc4c31a873c1" providerId="ADAL" clId="{9773E44F-7A13-4264-85DB-3B8DF1678C3C}" dt="2024-10-08T17:01:53.143" v="1805" actId="478"/>
          <ac:picMkLst>
            <pc:docMk/>
            <pc:sldMk cId="1460131663" sldId="474"/>
            <ac:picMk id="14" creationId="{9B566DB8-490C-23AE-F763-0F76102463AC}"/>
          </ac:picMkLst>
        </pc:picChg>
        <pc:picChg chg="del">
          <ac:chgData name="Shafer, Ethan H MAJ" userId="505e747c-87be-44c0-94c2-fc4c31a873c1" providerId="ADAL" clId="{9773E44F-7A13-4264-85DB-3B8DF1678C3C}" dt="2024-10-08T17:01:53.143" v="1805" actId="478"/>
          <ac:picMkLst>
            <pc:docMk/>
            <pc:sldMk cId="1460131663" sldId="474"/>
            <ac:picMk id="8198" creationId="{875B19D4-5CD4-D933-F9CC-D251E6CB23D2}"/>
          </ac:picMkLst>
        </pc:picChg>
      </pc:sldChg>
      <pc:sldChg chg="addSp delSp modSp add mod">
        <pc:chgData name="Shafer, Ethan H MAJ" userId="505e747c-87be-44c0-94c2-fc4c31a873c1" providerId="ADAL" clId="{9773E44F-7A13-4264-85DB-3B8DF1678C3C}" dt="2024-10-08T17:06:53.254" v="1879"/>
        <pc:sldMkLst>
          <pc:docMk/>
          <pc:sldMk cId="2181282948" sldId="474"/>
        </pc:sldMkLst>
        <pc:spChg chg="del">
          <ac:chgData name="Shafer, Ethan H MAJ" userId="505e747c-87be-44c0-94c2-fc4c31a873c1" providerId="ADAL" clId="{9773E44F-7A13-4264-85DB-3B8DF1678C3C}" dt="2024-10-08T17:03:53.924" v="1874" actId="478"/>
          <ac:spMkLst>
            <pc:docMk/>
            <pc:sldMk cId="2181282948" sldId="474"/>
            <ac:spMk id="3" creationId="{962FCF92-0C4F-5389-A101-0790F847A523}"/>
          </ac:spMkLst>
        </pc:spChg>
        <pc:spChg chg="add del mod">
          <ac:chgData name="Shafer, Ethan H MAJ" userId="505e747c-87be-44c0-94c2-fc4c31a873c1" providerId="ADAL" clId="{9773E44F-7A13-4264-85DB-3B8DF1678C3C}" dt="2024-10-08T17:03:55.523" v="1876"/>
          <ac:spMkLst>
            <pc:docMk/>
            <pc:sldMk cId="2181282948" sldId="474"/>
            <ac:spMk id="8" creationId="{8D3C2CCF-4DF0-E1A4-98D4-B02DB96ED6B3}"/>
          </ac:spMkLst>
        </pc:spChg>
        <pc:spChg chg="add del mod">
          <ac:chgData name="Shafer, Ethan H MAJ" userId="505e747c-87be-44c0-94c2-fc4c31a873c1" providerId="ADAL" clId="{9773E44F-7A13-4264-85DB-3B8DF1678C3C}" dt="2024-10-08T17:06:53.254" v="1879"/>
          <ac:spMkLst>
            <pc:docMk/>
            <pc:sldMk cId="2181282948" sldId="474"/>
            <ac:spMk id="9" creationId="{CAC75C8B-EE97-E835-2B5E-71ACAB2ABAE1}"/>
          </ac:spMkLst>
        </pc:spChg>
        <pc:picChg chg="add mod">
          <ac:chgData name="Shafer, Ethan H MAJ" userId="505e747c-87be-44c0-94c2-fc4c31a873c1" providerId="ADAL" clId="{9773E44F-7A13-4264-85DB-3B8DF1678C3C}" dt="2024-10-08T17:03:55.523" v="1876"/>
          <ac:picMkLst>
            <pc:docMk/>
            <pc:sldMk cId="2181282948" sldId="474"/>
            <ac:picMk id="10" creationId="{3371A10F-4F19-4E05-DCDB-A1D48183A3EE}"/>
          </ac:picMkLst>
        </pc:picChg>
        <pc:picChg chg="del">
          <ac:chgData name="Shafer, Ethan H MAJ" userId="505e747c-87be-44c0-94c2-fc4c31a873c1" providerId="ADAL" clId="{9773E44F-7A13-4264-85DB-3B8DF1678C3C}" dt="2024-10-08T17:03:54.990" v="1875" actId="21"/>
          <ac:picMkLst>
            <pc:docMk/>
            <pc:sldMk cId="2181282948" sldId="474"/>
            <ac:picMk id="11266" creationId="{3371A10F-4F19-4E05-DCDB-A1D48183A3EE}"/>
          </ac:picMkLst>
        </pc:picChg>
        <pc:picChg chg="add mod">
          <ac:chgData name="Shafer, Ethan H MAJ" userId="505e747c-87be-44c0-94c2-fc4c31a873c1" providerId="ADAL" clId="{9773E44F-7A13-4264-85DB-3B8DF1678C3C}" dt="2024-10-08T17:05:44.335" v="1878"/>
          <ac:picMkLst>
            <pc:docMk/>
            <pc:sldMk cId="2181282948" sldId="474"/>
            <ac:picMk id="12290" creationId="{A47657F2-C01D-95C8-AB75-54C1A10FB5BF}"/>
          </ac:picMkLst>
        </pc:picChg>
        <pc:picChg chg="add mod">
          <ac:chgData name="Shafer, Ethan H MAJ" userId="505e747c-87be-44c0-94c2-fc4c31a873c1" providerId="ADAL" clId="{9773E44F-7A13-4264-85DB-3B8DF1678C3C}" dt="2024-10-08T17:06:53.254" v="1879"/>
          <ac:picMkLst>
            <pc:docMk/>
            <pc:sldMk cId="2181282948" sldId="474"/>
            <ac:picMk id="12292" creationId="{DF76BA0B-60F6-1060-05AB-A2D5D5B2ABC4}"/>
          </ac:picMkLst>
        </pc:picChg>
      </pc:sldChg>
      <pc:sldChg chg="addSp delSp modSp add modAnim">
        <pc:chgData name="Shafer, Ethan H MAJ" userId="505e747c-87be-44c0-94c2-fc4c31a873c1" providerId="ADAL" clId="{9773E44F-7A13-4264-85DB-3B8DF1678C3C}" dt="2024-10-08T17:09:38.599" v="1889"/>
        <pc:sldMkLst>
          <pc:docMk/>
          <pc:sldMk cId="1929795497" sldId="475"/>
        </pc:sldMkLst>
        <pc:spChg chg="add del mod">
          <ac:chgData name="Shafer, Ethan H MAJ" userId="505e747c-87be-44c0-94c2-fc4c31a873c1" providerId="ADAL" clId="{9773E44F-7A13-4264-85DB-3B8DF1678C3C}" dt="2024-10-08T17:08:25.132" v="1883"/>
          <ac:spMkLst>
            <pc:docMk/>
            <pc:sldMk cId="1929795497" sldId="475"/>
            <ac:spMk id="3" creationId="{F0E9230A-5340-AB90-B938-4F4F3FB4E4DD}"/>
          </ac:spMkLst>
        </pc:spChg>
        <pc:spChg chg="add del mod">
          <ac:chgData name="Shafer, Ethan H MAJ" userId="505e747c-87be-44c0-94c2-fc4c31a873c1" providerId="ADAL" clId="{9773E44F-7A13-4264-85DB-3B8DF1678C3C}" dt="2024-10-08T17:09:28.279" v="1885"/>
          <ac:spMkLst>
            <pc:docMk/>
            <pc:sldMk cId="1929795497" sldId="475"/>
            <ac:spMk id="4" creationId="{7AC5E77E-11B5-8EAA-D3DE-72D0C08A7E62}"/>
          </ac:spMkLst>
        </pc:spChg>
        <pc:picChg chg="del">
          <ac:chgData name="Shafer, Ethan H MAJ" userId="505e747c-87be-44c0-94c2-fc4c31a873c1" providerId="ADAL" clId="{9773E44F-7A13-4264-85DB-3B8DF1678C3C}" dt="2024-10-08T17:07:51.029" v="1881" actId="478"/>
          <ac:picMkLst>
            <pc:docMk/>
            <pc:sldMk cId="1929795497" sldId="475"/>
            <ac:picMk id="10" creationId="{3371A10F-4F19-4E05-DCDB-A1D48183A3EE}"/>
          </ac:picMkLst>
        </pc:picChg>
        <pc:picChg chg="del">
          <ac:chgData name="Shafer, Ethan H MAJ" userId="505e747c-87be-44c0-94c2-fc4c31a873c1" providerId="ADAL" clId="{9773E44F-7A13-4264-85DB-3B8DF1678C3C}" dt="2024-10-08T17:07:52.293" v="1882" actId="478"/>
          <ac:picMkLst>
            <pc:docMk/>
            <pc:sldMk cId="1929795497" sldId="475"/>
            <ac:picMk id="12292" creationId="{DF76BA0B-60F6-1060-05AB-A2D5D5B2ABC4}"/>
          </ac:picMkLst>
        </pc:picChg>
        <pc:picChg chg="add mod">
          <ac:chgData name="Shafer, Ethan H MAJ" userId="505e747c-87be-44c0-94c2-fc4c31a873c1" providerId="ADAL" clId="{9773E44F-7A13-4264-85DB-3B8DF1678C3C}" dt="2024-10-08T17:08:28.297" v="1884" actId="14100"/>
          <ac:picMkLst>
            <pc:docMk/>
            <pc:sldMk cId="1929795497" sldId="475"/>
            <ac:picMk id="13314" creationId="{2D39338E-4B0A-170A-72B6-2C598544F294}"/>
          </ac:picMkLst>
        </pc:picChg>
        <pc:picChg chg="add mod">
          <ac:chgData name="Shafer, Ethan H MAJ" userId="505e747c-87be-44c0-94c2-fc4c31a873c1" providerId="ADAL" clId="{9773E44F-7A13-4264-85DB-3B8DF1678C3C}" dt="2024-10-08T17:09:35.973" v="1888" actId="1076"/>
          <ac:picMkLst>
            <pc:docMk/>
            <pc:sldMk cId="1929795497" sldId="475"/>
            <ac:picMk id="13316" creationId="{385EDFC5-BC4D-5BCD-D980-F7555DB9D05D}"/>
          </ac:picMkLst>
        </pc:picChg>
      </pc:sldChg>
      <pc:sldChg chg="addSp delSp modSp add mod">
        <pc:chgData name="Shafer, Ethan H MAJ" userId="505e747c-87be-44c0-94c2-fc4c31a873c1" providerId="ADAL" clId="{9773E44F-7A13-4264-85DB-3B8DF1678C3C}" dt="2024-10-08T17:13:10.851" v="1912"/>
        <pc:sldMkLst>
          <pc:docMk/>
          <pc:sldMk cId="830486060" sldId="476"/>
        </pc:sldMkLst>
        <pc:spChg chg="del">
          <ac:chgData name="Shafer, Ethan H MAJ" userId="505e747c-87be-44c0-94c2-fc4c31a873c1" providerId="ADAL" clId="{9773E44F-7A13-4264-85DB-3B8DF1678C3C}" dt="2024-10-08T17:10:09.031" v="1892" actId="478"/>
          <ac:spMkLst>
            <pc:docMk/>
            <pc:sldMk cId="830486060" sldId="476"/>
            <ac:spMk id="3" creationId="{A03C678A-A063-BAF6-3DD3-373C271A8EEA}"/>
          </ac:spMkLst>
        </pc:spChg>
        <pc:spChg chg="add del mod">
          <ac:chgData name="Shafer, Ethan H MAJ" userId="505e747c-87be-44c0-94c2-fc4c31a873c1" providerId="ADAL" clId="{9773E44F-7A13-4264-85DB-3B8DF1678C3C}" dt="2024-10-08T17:12:58.740" v="1907"/>
          <ac:spMkLst>
            <pc:docMk/>
            <pc:sldMk cId="830486060" sldId="476"/>
            <ac:spMk id="8" creationId="{9C2DEE88-16F8-0E51-834D-40B3F1C3E0D5}"/>
          </ac:spMkLst>
        </pc:spChg>
        <pc:spChg chg="add del mod">
          <ac:chgData name="Shafer, Ethan H MAJ" userId="505e747c-87be-44c0-94c2-fc4c31a873c1" providerId="ADAL" clId="{9773E44F-7A13-4264-85DB-3B8DF1678C3C}" dt="2024-10-08T17:12:48.465" v="1904"/>
          <ac:spMkLst>
            <pc:docMk/>
            <pc:sldMk cId="830486060" sldId="476"/>
            <ac:spMk id="9" creationId="{8E4EFA44-CDD2-F5E2-C7A3-1ACCA39CA89E}"/>
          </ac:spMkLst>
        </pc:spChg>
        <pc:spChg chg="add del mod">
          <ac:chgData name="Shafer, Ethan H MAJ" userId="505e747c-87be-44c0-94c2-fc4c31a873c1" providerId="ADAL" clId="{9773E44F-7A13-4264-85DB-3B8DF1678C3C}" dt="2024-10-08T17:13:10.851" v="1912"/>
          <ac:spMkLst>
            <pc:docMk/>
            <pc:sldMk cId="830486060" sldId="476"/>
            <ac:spMk id="12" creationId="{B1F2C90E-7C87-1E5C-3140-E5FA225AE9B5}"/>
          </ac:spMkLst>
        </pc:spChg>
        <pc:picChg chg="add mod">
          <ac:chgData name="Shafer, Ethan H MAJ" userId="505e747c-87be-44c0-94c2-fc4c31a873c1" providerId="ADAL" clId="{9773E44F-7A13-4264-85DB-3B8DF1678C3C}" dt="2024-10-08T17:12:35.213" v="1903"/>
          <ac:picMkLst>
            <pc:docMk/>
            <pc:sldMk cId="830486060" sldId="476"/>
            <ac:picMk id="10" creationId="{0E3EB19F-AAB3-0516-9C4F-584368C3A1AA}"/>
          </ac:picMkLst>
        </pc:picChg>
        <pc:picChg chg="add mod">
          <ac:chgData name="Shafer, Ethan H MAJ" userId="505e747c-87be-44c0-94c2-fc4c31a873c1" providerId="ADAL" clId="{9773E44F-7A13-4264-85DB-3B8DF1678C3C}" dt="2024-10-08T17:12:54.088" v="1906"/>
          <ac:picMkLst>
            <pc:docMk/>
            <pc:sldMk cId="830486060" sldId="476"/>
            <ac:picMk id="11" creationId="{321F860A-2D4F-5B29-23AC-695732992932}"/>
          </ac:picMkLst>
        </pc:picChg>
        <pc:picChg chg="del">
          <ac:chgData name="Shafer, Ethan H MAJ" userId="505e747c-87be-44c0-94c2-fc4c31a873c1" providerId="ADAL" clId="{9773E44F-7A13-4264-85DB-3B8DF1678C3C}" dt="2024-10-08T17:10:19.081" v="1893" actId="21"/>
          <ac:picMkLst>
            <pc:docMk/>
            <pc:sldMk cId="830486060" sldId="476"/>
            <ac:picMk id="14338" creationId="{0E3EB19F-AAB3-0516-9C4F-584368C3A1AA}"/>
          </ac:picMkLst>
        </pc:picChg>
        <pc:picChg chg="add mod">
          <ac:chgData name="Shafer, Ethan H MAJ" userId="505e747c-87be-44c0-94c2-fc4c31a873c1" providerId="ADAL" clId="{9773E44F-7A13-4264-85DB-3B8DF1678C3C}" dt="2024-10-08T17:12:34.793" v="1902"/>
          <ac:picMkLst>
            <pc:docMk/>
            <pc:sldMk cId="830486060" sldId="476"/>
            <ac:picMk id="15362" creationId="{8649B612-40F1-B6BC-BE9F-96C718C68A7E}"/>
          </ac:picMkLst>
        </pc:picChg>
        <pc:picChg chg="add mod">
          <ac:chgData name="Shafer, Ethan H MAJ" userId="505e747c-87be-44c0-94c2-fc4c31a873c1" providerId="ADAL" clId="{9773E44F-7A13-4264-85DB-3B8DF1678C3C}" dt="2024-10-08T17:12:48.465" v="1904"/>
          <ac:picMkLst>
            <pc:docMk/>
            <pc:sldMk cId="830486060" sldId="476"/>
            <ac:picMk id="15364" creationId="{1B4438D1-451F-5230-AA45-9CAD5657B190}"/>
          </ac:picMkLst>
        </pc:picChg>
        <pc:picChg chg="add del mod">
          <ac:chgData name="Shafer, Ethan H MAJ" userId="505e747c-87be-44c0-94c2-fc4c31a873c1" providerId="ADAL" clId="{9773E44F-7A13-4264-85DB-3B8DF1678C3C}" dt="2024-10-08T17:13:06.051" v="1908" actId="478"/>
          <ac:picMkLst>
            <pc:docMk/>
            <pc:sldMk cId="830486060" sldId="476"/>
            <ac:picMk id="15366" creationId="{BE95D4F4-4B17-E1D1-CBA3-BA8D4A3EEBE8}"/>
          </ac:picMkLst>
        </pc:picChg>
        <pc:picChg chg="add mod">
          <ac:chgData name="Shafer, Ethan H MAJ" userId="505e747c-87be-44c0-94c2-fc4c31a873c1" providerId="ADAL" clId="{9773E44F-7A13-4264-85DB-3B8DF1678C3C}" dt="2024-10-08T17:13:10.851" v="1912"/>
          <ac:picMkLst>
            <pc:docMk/>
            <pc:sldMk cId="830486060" sldId="476"/>
            <ac:picMk id="15368" creationId="{53B15C63-31D2-4D81-BD26-DB6CDE12EC94}"/>
          </ac:picMkLst>
        </pc:pic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Club, Cadet, Activity are entity classes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CompetitiveClub</a:t>
            </a:r>
            <a:r>
              <a:rPr lang="en-US" dirty="0"/>
              <a:t> and </a:t>
            </a:r>
            <a:r>
              <a:rPr lang="en-US" dirty="0" err="1"/>
              <a:t>NonCompetiveClub</a:t>
            </a:r>
            <a:r>
              <a:rPr lang="en-US" dirty="0"/>
              <a:t> are entity classes that are special types of Club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Club has two associations with Cadet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cadetParticipatesInClub</a:t>
            </a:r>
            <a:r>
              <a:rPr lang="en-US" dirty="0"/>
              <a:t> which is an Association Class; this is a Many-to-Many association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IsCadetInCharge</a:t>
            </a:r>
            <a:r>
              <a:rPr lang="en-US" dirty="0"/>
              <a:t>; a cadet can be CIC of 0-to-many clubs, but a club can only have one CIC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Club has an association with Activity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participatesIn</a:t>
            </a:r>
            <a:r>
              <a:rPr lang="en-US" dirty="0"/>
              <a:t>; this is a Many-to-Many association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Data Model is useful, but we cannot create a database through this representation; we want to take this Data Model and translate it to a Relational Schema to create a database;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Model on the left, Relational Schema on the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we underline the primary key and remove any (PK) or &lt;PK&gt;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Required attributes are bolded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types and sizes (as required) are also indicated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8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address to composite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4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address to composite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/>
              <a:t>Logical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4EAA-27D2-1F93-804F-141D9F10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F9B80-357D-5FAF-9920-F6541F79C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“one side” is the parent, “many” side is the child</a:t>
            </a:r>
          </a:p>
          <a:p>
            <a:r>
              <a:rPr lang="en-US" dirty="0"/>
              <a:t>Take PK(s) from parent and add it to child as FK(s)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19D2C-4483-0693-EECB-3244B0A7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09976-C422-FCB9-5DE2-9C2C617F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0F233-3BB2-ABBD-05D2-80578211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B1B457-0C35-C33D-1D03-5BB828CA69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1885740"/>
            <a:ext cx="2710604" cy="50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4EAA-27D2-1F93-804F-141D9F10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1:*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19D2C-4483-0693-EECB-3244B0A7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09976-C422-FCB9-5DE2-9C2C617F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0F233-3BB2-ABBD-05D2-80578211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05BA3B1-81F6-2225-015E-752BB34411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736235"/>
            <a:ext cx="4827587" cy="315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AC9D0C7-FC10-3794-ED38-956FF3579C9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042" y="2168181"/>
            <a:ext cx="2492958" cy="46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0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ECD1-B91C-352D-3F4D-F0D1DED6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21F1-0115-D4A5-B4D2-AE5E5156A0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Mandatory-Mandatory: Assess merger</a:t>
            </a:r>
          </a:p>
          <a:p>
            <a:r>
              <a:rPr lang="en-US" dirty="0"/>
              <a:t>Mandatory-Optional: “Optional” side is the child, “Mandatory” side is parent</a:t>
            </a:r>
          </a:p>
          <a:p>
            <a:r>
              <a:rPr lang="en-US" dirty="0"/>
              <a:t>Optional-Optional: Pick one (which one is </a:t>
            </a:r>
            <a:r>
              <a:rPr lang="en-US" i="1" dirty="0"/>
              <a:t>more</a:t>
            </a:r>
            <a:r>
              <a:rPr lang="en-US" dirty="0"/>
              <a:t> mandatory)</a:t>
            </a:r>
          </a:p>
          <a:p>
            <a:endParaRPr lang="en-US" dirty="0"/>
          </a:p>
          <a:p>
            <a:r>
              <a:rPr lang="en-US" dirty="0"/>
              <a:t>Recursive:  Add the PK to the class as an FK with a descriptive name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B9335-EDDE-65CF-FEEA-4C5143EA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BA556-FF4D-E548-3EE2-C40A155A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F435F-D444-7409-315E-F9A0652E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EE84FE3-995D-C07E-4EFE-228FC1F9F4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16" y="2681875"/>
            <a:ext cx="5804319" cy="320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9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ECD1-B91C-352D-3F4D-F0D1DED6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B9335-EDDE-65CF-FEEA-4C5143EA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BA556-FF4D-E548-3EE2-C40A155A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F435F-D444-7409-315E-F9A0652E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75B19D4-5CD4-D933-F9CC-D251E6CB23D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3285094"/>
            <a:ext cx="4827587" cy="20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B566DB8-490C-23AE-F763-0F76102463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2978039"/>
            <a:ext cx="4827588" cy="26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7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5312-066B-7ED1-1B0B-795CC8F1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Superclass/subclass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DA5CD-3271-56CF-B490-0D05457327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Subclass is the child, superclass is the parent.</a:t>
            </a:r>
          </a:p>
          <a:p>
            <a:r>
              <a:rPr lang="en-US" dirty="0"/>
              <a:t>** probably already did this in one of the other relationships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89CAC-E764-4619-1D3A-9D8EAB55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54A7A-D5BC-3B6A-D8D3-345D7E43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28E3A-B20E-77D1-E2CD-6BE11297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14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40AFC5D-D12A-541C-5586-4D57D5977CE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667" y="3048001"/>
            <a:ext cx="5699333" cy="19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2D5D-B150-3760-025B-DB7691E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*:*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FCF92-0C4F-5389-A101-0790F847A5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new class to hold the mapping</a:t>
            </a:r>
          </a:p>
          <a:p>
            <a:r>
              <a:rPr lang="en-US" dirty="0"/>
              <a:t>The PK from each side becomes an FK in the new class</a:t>
            </a:r>
          </a:p>
          <a:p>
            <a:r>
              <a:rPr lang="en-US" dirty="0"/>
              <a:t>Store any additional attributes in this new class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68716-528C-D86D-BB5C-9CC780A1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4F5B7-557C-CC07-7103-97C384BD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FBA5F-8418-BB56-2BDE-92F9D824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371A10F-4F19-4E05-DCDB-A1D48183A3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3368188"/>
            <a:ext cx="4827587" cy="18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02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2D5D-B150-3760-025B-DB7691E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*:* relationships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68716-528C-D86D-BB5C-9CC780A1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4F5B7-557C-CC07-7103-97C384BD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FBA5F-8418-BB56-2BDE-92F9D824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371A10F-4F19-4E05-DCDB-A1D48183A3E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368187"/>
            <a:ext cx="4827588" cy="188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F76BA0B-60F6-1060-05AB-A2D5D5B2ABC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714707"/>
            <a:ext cx="4827587" cy="31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28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2D5D-B150-3760-025B-DB7691E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*:* relationships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68716-528C-D86D-BB5C-9CC780A1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4F5B7-557C-CC07-7103-97C384BD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FBA5F-8418-BB56-2BDE-92F9D824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17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D39338E-4B0A-170A-72B6-2C598544F29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25" y="2603500"/>
            <a:ext cx="5134863" cy="322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85EDFC5-BC4D-5BCD-D980-F7555DB9D0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4" y="2416321"/>
            <a:ext cx="5660071" cy="412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9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28D6-DD80-F9B2-2328-DBC15303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Multi-valued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678A-A063-BAF6-3DD3-373C271A8E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new class for the multi-valued attribute.</a:t>
            </a:r>
          </a:p>
          <a:p>
            <a:r>
              <a:rPr lang="en-US" dirty="0"/>
              <a:t>PK of old class becomes FK of new class.</a:t>
            </a:r>
          </a:p>
          <a:p>
            <a:r>
              <a:rPr lang="en-US" dirty="0"/>
              <a:t>PK of new class is composite of PK and value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D57E7-BDCC-DB02-7B53-E210BCB7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00B38-4181-2EF5-951B-906A1173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252EC-EA17-E5C5-A2EC-09AC57F6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18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3EB19F-AAB3-0516-9C4F-584368C3A1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19" y="2603500"/>
            <a:ext cx="3859975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45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28D6-DD80-F9B2-2328-DBC15303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Multi-valued attributes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D57E7-BDCC-DB02-7B53-E210BCB7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00B38-4181-2EF5-951B-906A1173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252EC-EA17-E5C5-A2EC-09AC57F6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19</a:t>
            </a:fld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1B4438D1-451F-5230-AA45-9CAD5657B1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96" y="2603500"/>
            <a:ext cx="2614821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53B15C63-31D2-4D81-BD26-DB6CDE12EC9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06" y="2603500"/>
            <a:ext cx="3859975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4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F1D1-79AD-2D8A-FE23-8846136B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D8273-296B-4C87-7EAC-BF10835A1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 your conceptual design and convert it to a logical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4F447-11FC-B638-FBEA-C21C28F19B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Strong entities</a:t>
            </a:r>
          </a:p>
          <a:p>
            <a:r>
              <a:rPr lang="en-US" dirty="0"/>
              <a:t>Weak entities</a:t>
            </a:r>
          </a:p>
          <a:p>
            <a:r>
              <a:rPr lang="en-US" dirty="0"/>
              <a:t>1:* relationships</a:t>
            </a:r>
          </a:p>
          <a:p>
            <a:r>
              <a:rPr lang="en-US" dirty="0"/>
              <a:t>1:1 relationships</a:t>
            </a:r>
          </a:p>
          <a:p>
            <a:r>
              <a:rPr lang="en-US" dirty="0"/>
              <a:t>Superclass/subclass</a:t>
            </a:r>
          </a:p>
          <a:p>
            <a:r>
              <a:rPr lang="en-US" dirty="0"/>
              <a:t>*:* relationships</a:t>
            </a:r>
          </a:p>
          <a:p>
            <a:r>
              <a:rPr lang="en-US" dirty="0"/>
              <a:t>Multi-valued attributes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71C03-0075-320C-27E7-0AF6579E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BC19F-2341-A42A-02B0-5BE2AE63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0334B-F7E4-9B0F-20DF-5EA2DC4A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4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D014-0B1A-496F-2ED1-F0961470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02689-7542-BF85-33A4-6646C6250E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Next lesson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225B5-C47B-FA41-F6D2-440C68742B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5A198-EC24-0D3F-24B1-93479C6EF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5EB04-82DE-8CF0-AD2A-C942FB3F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4DF69-55A7-F6FD-7AE3-82C15C79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 conceptual design to a logical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43A114B-CAF8-402E-A898-DEE2C20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64E68BB1-DCF6-49AB-8FF1-7E68DCBC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18288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DA9B8539-604B-420E-BA1B-0A2E64CD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5870955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7236CAA2-54C3-4136-B0CC-6837B14D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9" name="Freeform 5">
            <a:extLst>
              <a:ext uri="{FF2B5EF4-FFF2-40B4-BE49-F238E27FC236}">
                <a16:creationId xmlns:a16="http://schemas.microsoft.com/office/drawing/2014/main" id="{40F86E67-9E86-453F-92BC-64818982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73C5439-21D4-46F3-9CF4-FF1CE786F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F7D9E4-DFF0-4A46-8778-6FEAB65A5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4" y="1241266"/>
            <a:ext cx="338661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Library Concept Model</a:t>
            </a:r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227140B8-92FC-43F0-8CCA-F40052CE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E14FEF32-7604-4713-A9F1-9D90A6F78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5" name="Freeform 5">
              <a:extLst>
                <a:ext uri="{FF2B5EF4-FFF2-40B4-BE49-F238E27FC236}">
                  <a16:creationId xmlns:a16="http://schemas.microsoft.com/office/drawing/2014/main" id="{95AD3905-A7DD-4026-B7FD-C203CC30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Freeform 5">
              <a:extLst>
                <a:ext uri="{FF2B5EF4-FFF2-40B4-BE49-F238E27FC236}">
                  <a16:creationId xmlns:a16="http://schemas.microsoft.com/office/drawing/2014/main" id="{467A9BDB-6572-473C-B2E5-C1AC2F716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AAC80-2895-44A2-9B90-C53104B3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F197084-1CDD-41AE-A38E-5CB8C4388F1F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2F12B-D882-4FFF-87B2-F0168EED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+mn-cs"/>
              </a:rPr>
              <a:t>CS393: Database Systems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4A25D-FB1A-4531-83A7-5565236C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 defTabSz="914400">
              <a:lnSpc>
                <a:spcPct val="90000"/>
              </a:lnSpc>
              <a:spcAft>
                <a:spcPts val="600"/>
              </a:spcAft>
            </a:pPr>
            <a:fld id="{BB030DAD-C246-4E34-AC65-272CB44001AA}" type="datetime4">
              <a:rPr lang="en-US" sz="800" b="0"/>
              <a:pPr algn="l" defTabSz="914400">
                <a:lnSpc>
                  <a:spcPct val="90000"/>
                </a:lnSpc>
                <a:spcAft>
                  <a:spcPts val="600"/>
                </a:spcAft>
              </a:pPr>
              <a:t>October 15, 2024</a:t>
            </a:fld>
            <a:endParaRPr lang="en-US" sz="800" b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9E70BA4-CD4E-588C-7598-F95EA5DA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1" y="969998"/>
            <a:ext cx="75438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40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0AD3-F4D5-42FF-88EE-5BE1FFE5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Conceptual Model to Logical Model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C4C53C-3753-F2B1-0488-150E067CB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Derive relations</a:t>
            </a:r>
          </a:p>
          <a:p>
            <a:r>
              <a:rPr lang="en-US" dirty="0"/>
              <a:t>Validate using normalization</a:t>
            </a:r>
          </a:p>
          <a:p>
            <a:r>
              <a:rPr lang="en-US" dirty="0"/>
              <a:t>Validate against transactions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CE4D4-90F3-43A8-983E-53294F53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 anchorCtr="0">
            <a:normAutofit fontScale="77500" lnSpcReduction="20000"/>
          </a:bodyPr>
          <a:lstStyle/>
          <a:p>
            <a:pPr defTabSz="914400">
              <a:spcAft>
                <a:spcPts val="600"/>
              </a:spcAft>
            </a:pPr>
            <a:fld id="{BB030DAD-C246-4E34-AC65-272CB44001AA}" type="datetime4">
              <a:rPr lang="en-US" smtClean="0"/>
              <a:pPr defTabSz="914400">
                <a:spcAft>
                  <a:spcPts val="600"/>
                </a:spcAft>
              </a:pPr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1AADE-7B30-4338-B2B6-4C702E4C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9B7A3-F4A6-4276-83C4-D7690985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F197084-1CDD-41AE-A38E-5CB8C4388F1F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5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4845-EC92-654C-3A06-7EDB7F1C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Relations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4D7138-37FE-893B-6831-4407E6BD7A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  <a:p>
            <a:r>
              <a:rPr lang="en-US" dirty="0"/>
              <a:t>Weak types</a:t>
            </a:r>
          </a:p>
          <a:p>
            <a:r>
              <a:rPr lang="en-US" dirty="0"/>
              <a:t>1:*</a:t>
            </a:r>
          </a:p>
          <a:p>
            <a:r>
              <a:rPr lang="en-US" dirty="0"/>
              <a:t>1:1</a:t>
            </a:r>
          </a:p>
          <a:p>
            <a:r>
              <a:rPr lang="en-US" dirty="0"/>
              <a:t>Superclass/subclass</a:t>
            </a:r>
          </a:p>
          <a:p>
            <a:r>
              <a:rPr lang="en-US" dirty="0"/>
              <a:t>*:*</a:t>
            </a:r>
          </a:p>
          <a:p>
            <a:r>
              <a:rPr lang="en-US" dirty="0"/>
              <a:t>Complex relationships</a:t>
            </a:r>
          </a:p>
          <a:p>
            <a:r>
              <a:rPr lang="en-US" dirty="0"/>
              <a:t>Multi-valued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9B45F4-D322-E23A-7D4F-03959AC0EB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70525-7646-142E-A050-4FE5EE1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EC4AE-CF34-DD15-95F6-7C1CF73F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B73B-B588-7E30-8A99-9245077A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3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8B2D-7B5F-FF62-7F5C-1A29D755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C356-396F-19BF-8777-642CA0D067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Split composite attributes</a:t>
            </a:r>
          </a:p>
          <a:p>
            <a:r>
              <a:rPr lang="en-US" dirty="0"/>
              <a:t>Assign primary key or create if necessary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19912-CC96-BAF1-9DCB-21CE027F7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980B5-9EA6-D15F-6AD3-B6DF9EDB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2214A-021C-A99D-F0FD-D58249F6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2D9767-3F99-ACA2-5BF3-2E99C84A4E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85" y="2603500"/>
            <a:ext cx="4431042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17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8B2D-7B5F-FF62-7F5C-1A29D755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19912-CC96-BAF1-9DCB-21CE027F7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980B5-9EA6-D15F-6AD3-B6DF9EDB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2214A-021C-A99D-F0FD-D58249F6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B2D9767-3F99-ACA2-5BF3-2E99C84A4EC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73" y="2603500"/>
            <a:ext cx="4431042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16762C-A206-FA57-B8A0-93CC967788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86" y="2209799"/>
            <a:ext cx="3573625" cy="440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07391-54CF-DB6A-8413-450F55B7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959EB-7002-E364-36F0-A5C51DB1F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Cannot assign PKs until the relationships are established (next step)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AB9AF-23C2-97BA-95EE-C0BE9338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A8E6D-F89B-6062-CBD0-57A5B11E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E5AFF-472B-D88D-38B2-BE1705B8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42A64A-F292-015E-5138-938EA377B1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3289012"/>
            <a:ext cx="4827587" cy="204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15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230A9F-0346-4C3B-9E59-CBB9EBE3CD91}">
  <ds:schemaRefs>
    <ds:schemaRef ds:uri="84f26b50-9c23-4a46-98fb-ee8fb2c6a919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0d21ce45-ac74-4917-b707-0621347fb97b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1635</TotalTime>
  <Words>566</Words>
  <Application>Microsoft Office PowerPoint</Application>
  <PresentationFormat>Widescreen</PresentationFormat>
  <Paragraphs>140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Ion Boardroom</vt:lpstr>
      <vt:lpstr>Logical Design</vt:lpstr>
      <vt:lpstr>Review</vt:lpstr>
      <vt:lpstr>Lesson Objectives</vt:lpstr>
      <vt:lpstr>Library Concept Model</vt:lpstr>
      <vt:lpstr>Conceptual Model to Logical Model</vt:lpstr>
      <vt:lpstr>Deriving Relations</vt:lpstr>
      <vt:lpstr>Strong types</vt:lpstr>
      <vt:lpstr>Strong types</vt:lpstr>
      <vt:lpstr>Weak Types</vt:lpstr>
      <vt:lpstr>1:*</vt:lpstr>
      <vt:lpstr>1:*</vt:lpstr>
      <vt:lpstr>1:1</vt:lpstr>
      <vt:lpstr>1:1</vt:lpstr>
      <vt:lpstr>Superclass/subclass</vt:lpstr>
      <vt:lpstr>*:* relationships</vt:lpstr>
      <vt:lpstr>*:* relationships</vt:lpstr>
      <vt:lpstr>*:* relationships</vt:lpstr>
      <vt:lpstr>Multi-valued attributes</vt:lpstr>
      <vt:lpstr>Multi-valued attributes</vt:lpstr>
      <vt:lpstr>Your Turn</vt:lpstr>
      <vt:lpstr>Normalize…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2024-10-15T13:10:31Z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